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6_3E0ECDEC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98" r:id="rId5"/>
  </p:sldMasterIdLst>
  <p:notesMasterIdLst>
    <p:notesMasterId r:id="rId39"/>
  </p:notesMasterIdLst>
  <p:sldIdLst>
    <p:sldId id="260" r:id="rId6"/>
    <p:sldId id="2147481639" r:id="rId7"/>
    <p:sldId id="2147481630" r:id="rId8"/>
    <p:sldId id="2147481632" r:id="rId9"/>
    <p:sldId id="2147481631" r:id="rId10"/>
    <p:sldId id="2147481628" r:id="rId11"/>
    <p:sldId id="2147481629" r:id="rId12"/>
    <p:sldId id="2147481644" r:id="rId13"/>
    <p:sldId id="292" r:id="rId14"/>
    <p:sldId id="261" r:id="rId15"/>
    <p:sldId id="262" r:id="rId16"/>
    <p:sldId id="2147481640" r:id="rId17"/>
    <p:sldId id="270" r:id="rId18"/>
    <p:sldId id="271" r:id="rId19"/>
    <p:sldId id="2147481642" r:id="rId20"/>
    <p:sldId id="2147481623" r:id="rId21"/>
    <p:sldId id="2147481651" r:id="rId22"/>
    <p:sldId id="2147481649" r:id="rId23"/>
    <p:sldId id="2147481650" r:id="rId24"/>
    <p:sldId id="2147481652" r:id="rId25"/>
    <p:sldId id="2147481653" r:id="rId26"/>
    <p:sldId id="2147481654" r:id="rId27"/>
    <p:sldId id="2147481648" r:id="rId28"/>
    <p:sldId id="2147481637" r:id="rId29"/>
    <p:sldId id="2147481647" r:id="rId30"/>
    <p:sldId id="265" r:id="rId31"/>
    <p:sldId id="2147481645" r:id="rId32"/>
    <p:sldId id="266" r:id="rId33"/>
    <p:sldId id="2147481655" r:id="rId34"/>
    <p:sldId id="2147481656" r:id="rId35"/>
    <p:sldId id="2147481657" r:id="rId36"/>
    <p:sldId id="2147481658" r:id="rId37"/>
    <p:sldId id="2147481646" r:id="rId38"/>
  </p:sldIdLst>
  <p:sldSz cx="12192000" cy="6858000"/>
  <p:notesSz cx="6858000" cy="9144000"/>
  <p:embeddedFontLst>
    <p:embeddedFont>
      <p:font typeface="Neue Haas Grotesk Text Pro" panose="020B0504020202020204" pitchFamily="34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egoe UI Semibold" panose="020B0702040204020203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Examples" id="{B4CDF962-A2DF-41F5-A4D6-55E6C1F94833}">
          <p14:sldIdLst>
            <p14:sldId id="260"/>
            <p14:sldId id="2147481639"/>
            <p14:sldId id="2147481630"/>
            <p14:sldId id="2147481632"/>
            <p14:sldId id="2147481631"/>
            <p14:sldId id="2147481628"/>
            <p14:sldId id="2147481629"/>
            <p14:sldId id="2147481644"/>
            <p14:sldId id="292"/>
            <p14:sldId id="261"/>
            <p14:sldId id="262"/>
            <p14:sldId id="2147481640"/>
            <p14:sldId id="270"/>
            <p14:sldId id="271"/>
            <p14:sldId id="2147481642"/>
            <p14:sldId id="2147481623"/>
            <p14:sldId id="2147481651"/>
            <p14:sldId id="2147481649"/>
            <p14:sldId id="2147481650"/>
            <p14:sldId id="2147481652"/>
            <p14:sldId id="2147481653"/>
            <p14:sldId id="2147481654"/>
            <p14:sldId id="2147481648"/>
            <p14:sldId id="2147481637"/>
            <p14:sldId id="2147481647"/>
            <p14:sldId id="265"/>
            <p14:sldId id="2147481645"/>
            <p14:sldId id="266"/>
          </p14:sldIdLst>
        </p14:section>
        <p14:section name="User Guide" id="{01CA19F9-E775-4E35-A33E-52DDE0D166A3}">
          <p14:sldIdLst>
            <p14:sldId id="2147481655"/>
            <p14:sldId id="2147481656"/>
            <p14:sldId id="2147481657"/>
            <p14:sldId id="2147481658"/>
          </p14:sldIdLst>
        </p14:section>
        <p14:section name="Element library" id="{13304013-9AE2-4822-AA21-ED6F5642C24D}">
          <p14:sldIdLst>
            <p14:sldId id="21474816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D15855-E394-9F41-1CBC-F3AD3AB30419}" name="Martin Schulze" initials="MS" userId="ea0a567d18fc3c6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EB2"/>
    <a:srgbClr val="4E3A68"/>
    <a:srgbClr val="FC04D9"/>
    <a:srgbClr val="000000"/>
    <a:srgbClr val="FFFFFF"/>
    <a:srgbClr val="043F9C"/>
    <a:srgbClr val="3D424B"/>
    <a:srgbClr val="DD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7.fntdata"/><Relationship Id="rId20" Type="http://schemas.openxmlformats.org/officeDocument/2006/relationships/slide" Target="slides/slide15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0.fntdata"/></Relationships>
</file>

<file path=ppt/comments/modernComment_106_3E0ECD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D16D5D-6AF2-4063-AAF3-A70C37CB2AF7}" authorId="{6DD15855-E394-9F41-1CBC-F3AD3AB30419}" created="2025-09-16T10:47:50.531">
    <pc:sldMkLst xmlns:pc="http://schemas.microsoft.com/office/powerpoint/2013/main/command">
      <pc:docMk/>
      <pc:sldMk cId="1041157612" sldId="262"/>
    </pc:sldMkLst>
    <p188:txBody>
      <a:bodyPr/>
      <a:lstStyle/>
      <a:p>
        <a:r>
          <a:rPr lang="en-US"/>
          <a:t>Lorem ipsum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D8F94-CBE5-4D24-99D2-97DE151B192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081A9-0C8C-4922-B65B-71B30B44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15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081A9-0C8C-4922-B65B-71B30B443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38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081A9-0C8C-4922-B65B-71B30B443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12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38B8F-E865-62B4-B8E9-59ADD66A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25F9A-CC28-B2CA-6669-DAE28AE4F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6180-B31B-14E4-C9D6-6CB7971C7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en-US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1 </a:t>
            </a:r>
            <a:r>
              <a:rPr lang="en-US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ud</a:t>
            </a:r>
            <a:r>
              <a:rPr lang="en-US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af</a:t>
            </a:r>
            <a:r>
              <a:rPr lang="en-US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19 managed </a:t>
            </a:r>
            <a:r>
              <a:rPr lang="en-US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partnere</a:t>
            </a:r>
            <a:r>
              <a:rPr lang="en-US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I DK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Awards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Største</a:t>
            </a:r>
            <a:r>
              <a:rPr lang="en-US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Dynamics partner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Microsoft FastTrack Partner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Alle </a:t>
            </a:r>
            <a:r>
              <a:rPr lang="en-US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vores</a:t>
            </a:r>
            <a:r>
              <a:rPr lang="en-US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100" b="0" i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certificeringer</a:t>
            </a:r>
            <a:endParaRPr lang="en-US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>
              <a:buFont typeface="Arial" panose="020B0604020202020204" pitchFamily="34" charset="0"/>
              <a:buNone/>
            </a:pPr>
            <a:endParaRPr lang="en-US" sz="11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sz="1100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Winnings (Microsoft)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5D2A4-191A-E63C-82FF-546003BA5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D025B-ACD2-45C1-B156-1DDB470CE319}" type="slidenum">
              <a:rPr lang="en-GB" smtClean="0"/>
              <a:t>16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95D1F-099C-D336-E8F3-F2A365A3BAB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CE150B-1885-4DD5-A2D3-B196B1E370B6}" type="datetime1">
              <a:rPr lang="en-GB" smtClean="0"/>
              <a:t>10/11/2025</a:t>
            </a:fld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E51D9846-0DD5-226A-D49E-15120843C8C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1A9AF2-0BEB-8B19-6353-53806477DD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77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1D311-284C-DE51-306B-75E4153AD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D91CC-BD97-3592-435F-A3145D3A7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DA240D-76DF-B186-1637-941B97EA3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FA534-F6BF-9931-CBFC-2719158FB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081A9-0C8C-4922-B65B-71B30B4433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6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D94A62-321B-F0E3-B41C-A1099E630DF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28441" y="-236876"/>
            <a:ext cx="4895104" cy="5827472"/>
            <a:chOff x="2223177" y="4401062"/>
            <a:chExt cx="253925" cy="30229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D73C7F9-33FE-98CD-46BA-55EA721303E2}"/>
                </a:ext>
              </a:extLst>
            </p:cNvPr>
            <p:cNvSpPr/>
            <p:nvPr/>
          </p:nvSpPr>
          <p:spPr>
            <a:xfrm>
              <a:off x="2276752" y="4401062"/>
              <a:ext cx="200350" cy="289799"/>
            </a:xfrm>
            <a:custGeom>
              <a:avLst/>
              <a:gdLst>
                <a:gd name="connsiteX0" fmla="*/ 133726 w 200350"/>
                <a:gd name="connsiteY0" fmla="*/ 204457 h 289799"/>
                <a:gd name="connsiteX1" fmla="*/ 127367 w 200350"/>
                <a:gd name="connsiteY1" fmla="*/ 115506 h 289799"/>
                <a:gd name="connsiteX2" fmla="*/ 149011 w 200350"/>
                <a:gd name="connsiteY2" fmla="*/ 114905 h 289799"/>
                <a:gd name="connsiteX3" fmla="*/ 149420 w 200350"/>
                <a:gd name="connsiteY3" fmla="*/ 224326 h 289799"/>
                <a:gd name="connsiteX4" fmla="*/ 200350 w 200350"/>
                <a:gd name="connsiteY4" fmla="*/ 289122 h 289799"/>
                <a:gd name="connsiteX5" fmla="*/ 174230 w 200350"/>
                <a:gd name="connsiteY5" fmla="*/ 289750 h 289799"/>
                <a:gd name="connsiteX6" fmla="*/ 103157 w 200350"/>
                <a:gd name="connsiteY6" fmla="*/ 199817 h 289799"/>
                <a:gd name="connsiteX7" fmla="*/ 48624 w 200350"/>
                <a:gd name="connsiteY7" fmla="*/ 130026 h 289799"/>
                <a:gd name="connsiteX8" fmla="*/ 2197 w 200350"/>
                <a:gd name="connsiteY8" fmla="*/ 64248 h 289799"/>
                <a:gd name="connsiteX9" fmla="*/ 41883 w 200350"/>
                <a:gd name="connsiteY9" fmla="*/ 1144 h 289799"/>
                <a:gd name="connsiteX10" fmla="*/ 108152 w 200350"/>
                <a:gd name="connsiteY10" fmla="*/ 39247 h 289799"/>
                <a:gd name="connsiteX11" fmla="*/ 83697 w 200350"/>
                <a:gd name="connsiteY11" fmla="*/ 102896 h 289799"/>
                <a:gd name="connsiteX12" fmla="*/ 68521 w 200350"/>
                <a:gd name="connsiteY12" fmla="*/ 121729 h 289799"/>
                <a:gd name="connsiteX13" fmla="*/ 133753 w 200350"/>
                <a:gd name="connsiteY13" fmla="*/ 204484 h 289799"/>
                <a:gd name="connsiteX14" fmla="*/ 50453 w 200350"/>
                <a:gd name="connsiteY14" fmla="*/ 22488 h 289799"/>
                <a:gd name="connsiteX15" fmla="*/ 29655 w 200350"/>
                <a:gd name="connsiteY15" fmla="*/ 72436 h 289799"/>
                <a:gd name="connsiteX16" fmla="*/ 50671 w 200350"/>
                <a:gd name="connsiteY16" fmla="*/ 99566 h 289799"/>
                <a:gd name="connsiteX17" fmla="*/ 55147 w 200350"/>
                <a:gd name="connsiteY17" fmla="*/ 104343 h 289799"/>
                <a:gd name="connsiteX18" fmla="*/ 77310 w 200350"/>
                <a:gd name="connsiteY18" fmla="*/ 74865 h 289799"/>
                <a:gd name="connsiteX19" fmla="*/ 85061 w 200350"/>
                <a:gd name="connsiteY19" fmla="*/ 44160 h 289799"/>
                <a:gd name="connsiteX20" fmla="*/ 50480 w 200350"/>
                <a:gd name="connsiteY20" fmla="*/ 22516 h 2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350" h="289799">
                  <a:moveTo>
                    <a:pt x="133726" y="204457"/>
                  </a:moveTo>
                  <a:cubicBezTo>
                    <a:pt x="140877" y="175061"/>
                    <a:pt x="136565" y="143891"/>
                    <a:pt x="127367" y="115506"/>
                  </a:cubicBezTo>
                  <a:lnTo>
                    <a:pt x="149011" y="114905"/>
                  </a:lnTo>
                  <a:cubicBezTo>
                    <a:pt x="159437" y="150333"/>
                    <a:pt x="162330" y="189145"/>
                    <a:pt x="149420" y="224326"/>
                  </a:cubicBezTo>
                  <a:lnTo>
                    <a:pt x="200350" y="289122"/>
                  </a:lnTo>
                  <a:cubicBezTo>
                    <a:pt x="191671" y="289668"/>
                    <a:pt x="182910" y="289914"/>
                    <a:pt x="174230" y="289750"/>
                  </a:cubicBezTo>
                  <a:cubicBezTo>
                    <a:pt x="150566" y="259754"/>
                    <a:pt x="126821" y="229840"/>
                    <a:pt x="103157" y="199817"/>
                  </a:cubicBezTo>
                  <a:cubicBezTo>
                    <a:pt x="84898" y="176644"/>
                    <a:pt x="67047" y="153089"/>
                    <a:pt x="48624" y="130026"/>
                  </a:cubicBezTo>
                  <a:cubicBezTo>
                    <a:pt x="33722" y="111357"/>
                    <a:pt x="8693" y="86929"/>
                    <a:pt x="2197" y="64248"/>
                  </a:cubicBezTo>
                  <a:cubicBezTo>
                    <a:pt x="-6428" y="34115"/>
                    <a:pt x="11068" y="6194"/>
                    <a:pt x="41883" y="1144"/>
                  </a:cubicBezTo>
                  <a:cubicBezTo>
                    <a:pt x="72097" y="-3796"/>
                    <a:pt x="101329" y="6958"/>
                    <a:pt x="108152" y="39247"/>
                  </a:cubicBezTo>
                  <a:cubicBezTo>
                    <a:pt x="113720" y="65722"/>
                    <a:pt x="98763" y="83627"/>
                    <a:pt x="83697" y="102896"/>
                  </a:cubicBezTo>
                  <a:cubicBezTo>
                    <a:pt x="78729" y="109256"/>
                    <a:pt x="73434" y="115342"/>
                    <a:pt x="68521" y="121729"/>
                  </a:cubicBezTo>
                  <a:lnTo>
                    <a:pt x="133753" y="204484"/>
                  </a:lnTo>
                  <a:close/>
                  <a:moveTo>
                    <a:pt x="50453" y="22488"/>
                  </a:moveTo>
                  <a:cubicBezTo>
                    <a:pt x="23705" y="24863"/>
                    <a:pt x="16772" y="51584"/>
                    <a:pt x="29655" y="72436"/>
                  </a:cubicBezTo>
                  <a:cubicBezTo>
                    <a:pt x="35114" y="81279"/>
                    <a:pt x="43820" y="91624"/>
                    <a:pt x="50671" y="99566"/>
                  </a:cubicBezTo>
                  <a:cubicBezTo>
                    <a:pt x="51272" y="100249"/>
                    <a:pt x="54792" y="104425"/>
                    <a:pt x="55147" y="104343"/>
                  </a:cubicBezTo>
                  <a:cubicBezTo>
                    <a:pt x="62899" y="94790"/>
                    <a:pt x="70814" y="85319"/>
                    <a:pt x="77310" y="74865"/>
                  </a:cubicBezTo>
                  <a:cubicBezTo>
                    <a:pt x="83806" y="64412"/>
                    <a:pt x="87736" y="56415"/>
                    <a:pt x="85061" y="44160"/>
                  </a:cubicBezTo>
                  <a:cubicBezTo>
                    <a:pt x="81295" y="26964"/>
                    <a:pt x="66884" y="21069"/>
                    <a:pt x="50480" y="22516"/>
                  </a:cubicBez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BA88FE-791E-1986-053E-D850E897ADC4}"/>
                </a:ext>
              </a:extLst>
            </p:cNvPr>
            <p:cNvSpPr/>
            <p:nvPr/>
          </p:nvSpPr>
          <p:spPr>
            <a:xfrm>
              <a:off x="2223177" y="4513161"/>
              <a:ext cx="180204" cy="190191"/>
            </a:xfrm>
            <a:custGeom>
              <a:avLst/>
              <a:gdLst>
                <a:gd name="connsiteX0" fmla="*/ 95184 w 180204"/>
                <a:gd name="connsiteY0" fmla="*/ 36541 h 190191"/>
                <a:gd name="connsiteX1" fmla="*/ 49549 w 180204"/>
                <a:gd name="connsiteY1" fmla="*/ 120606 h 190191"/>
                <a:gd name="connsiteX2" fmla="*/ 144204 w 180204"/>
                <a:gd name="connsiteY2" fmla="*/ 123363 h 190191"/>
                <a:gd name="connsiteX3" fmla="*/ 151246 w 180204"/>
                <a:gd name="connsiteY3" fmla="*/ 108733 h 190191"/>
                <a:gd name="connsiteX4" fmla="*/ 151737 w 180204"/>
                <a:gd name="connsiteY4" fmla="*/ 108297 h 190191"/>
                <a:gd name="connsiteX5" fmla="*/ 180204 w 180204"/>
                <a:gd name="connsiteY5" fmla="*/ 144543 h 190191"/>
                <a:gd name="connsiteX6" fmla="*/ 111533 w 180204"/>
                <a:gd name="connsiteY6" fmla="*/ 189250 h 190191"/>
                <a:gd name="connsiteX7" fmla="*/ 1621 w 180204"/>
                <a:gd name="connsiteY7" fmla="*/ 74507 h 190191"/>
                <a:gd name="connsiteX8" fmla="*/ 59593 w 180204"/>
                <a:gd name="connsiteY8" fmla="*/ 2396 h 190191"/>
                <a:gd name="connsiteX9" fmla="*/ 66826 w 180204"/>
                <a:gd name="connsiteY9" fmla="*/ 49 h 190191"/>
                <a:gd name="connsiteX10" fmla="*/ 95184 w 180204"/>
                <a:gd name="connsiteY10" fmla="*/ 36568 h 1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04" h="190191">
                  <a:moveTo>
                    <a:pt x="95184" y="36541"/>
                  </a:moveTo>
                  <a:cubicBezTo>
                    <a:pt x="53725" y="38697"/>
                    <a:pt x="28178" y="84196"/>
                    <a:pt x="49549" y="120606"/>
                  </a:cubicBezTo>
                  <a:cubicBezTo>
                    <a:pt x="70402" y="156143"/>
                    <a:pt x="121332" y="157671"/>
                    <a:pt x="144204" y="123363"/>
                  </a:cubicBezTo>
                  <a:cubicBezTo>
                    <a:pt x="147507" y="118395"/>
                    <a:pt x="148899" y="114001"/>
                    <a:pt x="151246" y="108733"/>
                  </a:cubicBezTo>
                  <a:cubicBezTo>
                    <a:pt x="151382" y="108433"/>
                    <a:pt x="151055" y="108188"/>
                    <a:pt x="151737" y="108297"/>
                  </a:cubicBezTo>
                  <a:lnTo>
                    <a:pt x="180204" y="144543"/>
                  </a:lnTo>
                  <a:cubicBezTo>
                    <a:pt x="165657" y="168371"/>
                    <a:pt x="139264" y="185456"/>
                    <a:pt x="111533" y="189250"/>
                  </a:cubicBezTo>
                  <a:cubicBezTo>
                    <a:pt x="45046" y="198312"/>
                    <a:pt x="-10279" y="140558"/>
                    <a:pt x="1621" y="74507"/>
                  </a:cubicBezTo>
                  <a:cubicBezTo>
                    <a:pt x="7326" y="42791"/>
                    <a:pt x="29979" y="14842"/>
                    <a:pt x="59593" y="2396"/>
                  </a:cubicBezTo>
                  <a:cubicBezTo>
                    <a:pt x="60740" y="1905"/>
                    <a:pt x="66062" y="-360"/>
                    <a:pt x="66826" y="49"/>
                  </a:cubicBezTo>
                  <a:lnTo>
                    <a:pt x="95184" y="36568"/>
                  </a:ln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</p:grpSp>
      <p:pic>
        <p:nvPicPr>
          <p:cNvPr id="8" name="Grafik 3">
            <a:extLst>
              <a:ext uri="{FF2B5EF4-FFF2-40B4-BE49-F238E27FC236}">
                <a16:creationId xmlns:a16="http://schemas.microsoft.com/office/drawing/2014/main" id="{1E44D144-1DD0-3D4B-2A46-1B746CCE4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200" y="5937027"/>
            <a:ext cx="3155164" cy="387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35100" y="1320800"/>
            <a:ext cx="9486900" cy="22650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add a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46BE-A973-AE1C-ED0F-098DD80E5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37150" y="3771900"/>
            <a:ext cx="5784850" cy="27305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1D46-2844-223D-8D60-E94015E5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5100" y="4058264"/>
            <a:ext cx="3530599" cy="273051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12 August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CCD-E103-F467-5A43-8FF5E9E4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5100" y="3771901"/>
            <a:ext cx="3530599" cy="273049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Footer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1DC7BA-68C7-759B-CA01-DA997136C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7150" y="4058264"/>
            <a:ext cx="5784850" cy="27304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1789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3365A4-1C77-7EB2-0C90-7C47F19A58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775" y="457200"/>
            <a:ext cx="5610225" cy="5646420"/>
          </a:xfrm>
          <a:prstGeom prst="roundRect">
            <a:avLst>
              <a:gd name="adj" fmla="val 3966"/>
            </a:avLst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5973261-DB99-7E0F-D58A-F7F6735D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A7794DC-337C-B104-3F47-BCB28121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B0C308B-A77F-B845-9D0C-701830FD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95BC2-C6B4-A741-3F6A-70E41C94E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6122" y="527050"/>
            <a:ext cx="4806949" cy="112649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F2A19-8ABA-C0D9-B43F-AAA498668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46850" y="2255520"/>
            <a:ext cx="4806949" cy="3848100"/>
          </a:xfrm>
        </p:spPr>
        <p:txBody>
          <a:bodyPr/>
          <a:lstStyle/>
          <a:p>
            <a:pPr lvl="0"/>
            <a:r>
              <a:rPr lang="en-GB"/>
              <a:t>First level - remove bullet for normal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6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0D4AE7C-2FAF-CAEF-1E0D-085BE76814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4EBEC6-BF8C-A6C9-C27C-76289A69E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0380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76C8FE8-43CE-0F7A-05B3-6F62F3BFB4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5AC3B29-EF52-92E9-7DFE-9C226B6F4F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1335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E98DC5F-7A35-D32A-A099-1DB7F89BA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2290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E77BF4D4-0579-AFB5-843C-0D2C69C4E5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3245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3F8BAE48-E690-A773-8DA4-0F68359A4C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84200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6" name="Pladsholder til dato 5">
            <a:extLst>
              <a:ext uri="{FF2B5EF4-FFF2-40B4-BE49-F238E27FC236}">
                <a16:creationId xmlns:a16="http://schemas.microsoft.com/office/drawing/2014/main" id="{63976461-4D81-9C83-790C-D8FDBC24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D2A0D93D-29B7-28F6-3FA2-7490D50E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2ADE2E18-2FCB-6FBB-6425-935AE7D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28697-6E15-6D8A-099A-D9ED6922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1" y="4451350"/>
            <a:ext cx="11268074" cy="1466850"/>
          </a:xfrm>
        </p:spPr>
        <p:txBody>
          <a:bodyPr anchor="b" anchorCtr="0"/>
          <a:lstStyle>
            <a:lvl1pPr>
              <a:defRPr sz="7000"/>
            </a:lvl1pPr>
          </a:lstStyle>
          <a:p>
            <a:r>
              <a:rPr lang="en-US"/>
              <a:t>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01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Man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dato 5">
            <a:extLst>
              <a:ext uri="{FF2B5EF4-FFF2-40B4-BE49-F238E27FC236}">
                <a16:creationId xmlns:a16="http://schemas.microsoft.com/office/drawing/2014/main" id="{63976461-4D81-9C83-790C-D8FDBC24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D2A0D93D-29B7-28F6-3FA2-7490D50E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2ADE2E18-2FCB-6FBB-6425-935AE7D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60D7205-E563-5DA5-EF23-556825FA7C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A67B1F4-3164-5F32-EFED-30D2C5CC4D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EE83C44-0092-9397-8F28-9573E90EA9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5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B50B8F6-ED75-CA12-CF5B-FF14B51881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975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66A8ACA-EF0F-E974-EC55-04849E4AB3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3924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526DCC5B-53C6-0076-0740-7D9DD72024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5473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61" name="Text Placeholder 15">
            <a:extLst>
              <a:ext uri="{FF2B5EF4-FFF2-40B4-BE49-F238E27FC236}">
                <a16:creationId xmlns:a16="http://schemas.microsoft.com/office/drawing/2014/main" id="{597CEDC1-5316-4132-96A3-271175932A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18080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62" name="Text Placeholder 15">
            <a:extLst>
              <a:ext uri="{FF2B5EF4-FFF2-40B4-BE49-F238E27FC236}">
                <a16:creationId xmlns:a16="http://schemas.microsoft.com/office/drawing/2014/main" id="{0F409FAE-066E-1A62-0746-616446FD63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18080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63" name="Text Placeholder 25">
            <a:extLst>
              <a:ext uri="{FF2B5EF4-FFF2-40B4-BE49-F238E27FC236}">
                <a16:creationId xmlns:a16="http://schemas.microsoft.com/office/drawing/2014/main" id="{DEDECBA6-6C74-4330-D20B-B4C74A5EDD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630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64" name="Text Placeholder 25">
            <a:extLst>
              <a:ext uri="{FF2B5EF4-FFF2-40B4-BE49-F238E27FC236}">
                <a16:creationId xmlns:a16="http://schemas.microsoft.com/office/drawing/2014/main" id="{DF35FA22-B2D4-8BB7-9DBC-51F42B1DEA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00630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65" name="Picture Placeholder 28">
            <a:extLst>
              <a:ext uri="{FF2B5EF4-FFF2-40B4-BE49-F238E27FC236}">
                <a16:creationId xmlns:a16="http://schemas.microsoft.com/office/drawing/2014/main" id="{AEDCEE49-C2E3-9A8F-D090-4F6EA46904F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62579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66" name="Picture Placeholder 28">
            <a:extLst>
              <a:ext uri="{FF2B5EF4-FFF2-40B4-BE49-F238E27FC236}">
                <a16:creationId xmlns:a16="http://schemas.microsoft.com/office/drawing/2014/main" id="{89E77E07-CB33-1260-A615-B43DF07D07D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4128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08CA79EF-4FAE-B496-2C22-284DB85CA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3683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AFDC8BA6-6DD8-861B-2904-330FF63E56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53683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70" name="Text Placeholder 25">
            <a:extLst>
              <a:ext uri="{FF2B5EF4-FFF2-40B4-BE49-F238E27FC236}">
                <a16:creationId xmlns:a16="http://schemas.microsoft.com/office/drawing/2014/main" id="{3D7C78A1-B1D1-FC9A-6A96-17C6D6A9E0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6233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71" name="Text Placeholder 25">
            <a:extLst>
              <a:ext uri="{FF2B5EF4-FFF2-40B4-BE49-F238E27FC236}">
                <a16:creationId xmlns:a16="http://schemas.microsoft.com/office/drawing/2014/main" id="{BA985377-2060-04C7-5E50-9C15622FF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6233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72" name="Picture Placeholder 28">
            <a:extLst>
              <a:ext uri="{FF2B5EF4-FFF2-40B4-BE49-F238E27FC236}">
                <a16:creationId xmlns:a16="http://schemas.microsoft.com/office/drawing/2014/main" id="{0C077C0C-E6B4-CB00-E4B8-DF691001C36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798182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73" name="Picture Placeholder 28">
            <a:extLst>
              <a:ext uri="{FF2B5EF4-FFF2-40B4-BE49-F238E27FC236}">
                <a16:creationId xmlns:a16="http://schemas.microsoft.com/office/drawing/2014/main" id="{152321C0-A2EB-817F-FC5E-FA7D86358BB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99731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74" name="Text Placeholder 15">
            <a:extLst>
              <a:ext uri="{FF2B5EF4-FFF2-40B4-BE49-F238E27FC236}">
                <a16:creationId xmlns:a16="http://schemas.microsoft.com/office/drawing/2014/main" id="{E9A68BCB-32BC-9B5B-2761-ECC7702EC9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8441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A093C3A6-100D-FF98-0DAE-54EB9C38B5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98441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76" name="Text Placeholder 25">
            <a:extLst>
              <a:ext uri="{FF2B5EF4-FFF2-40B4-BE49-F238E27FC236}">
                <a16:creationId xmlns:a16="http://schemas.microsoft.com/office/drawing/2014/main" id="{82E87496-0E21-E23C-E7B0-2AB8EFC181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0991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77" name="Text Placeholder 25">
            <a:extLst>
              <a:ext uri="{FF2B5EF4-FFF2-40B4-BE49-F238E27FC236}">
                <a16:creationId xmlns:a16="http://schemas.microsoft.com/office/drawing/2014/main" id="{48E8F270-08B0-26AC-7859-0E8D661370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0991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78" name="Picture Placeholder 28">
            <a:extLst>
              <a:ext uri="{FF2B5EF4-FFF2-40B4-BE49-F238E27FC236}">
                <a16:creationId xmlns:a16="http://schemas.microsoft.com/office/drawing/2014/main" id="{085D1911-2EBF-3C6E-C636-06947F44E8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2940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79" name="Picture Placeholder 28">
            <a:extLst>
              <a:ext uri="{FF2B5EF4-FFF2-40B4-BE49-F238E27FC236}">
                <a16:creationId xmlns:a16="http://schemas.microsoft.com/office/drawing/2014/main" id="{C33D16DC-E46C-675E-577E-D9AB4FD6337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444489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80" name="Text Placeholder 15">
            <a:extLst>
              <a:ext uri="{FF2B5EF4-FFF2-40B4-BE49-F238E27FC236}">
                <a16:creationId xmlns:a16="http://schemas.microsoft.com/office/drawing/2014/main" id="{3C5C51B7-39FB-F613-FFAB-AFF82AB0ED3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37096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1" name="Text Placeholder 15">
            <a:extLst>
              <a:ext uri="{FF2B5EF4-FFF2-40B4-BE49-F238E27FC236}">
                <a16:creationId xmlns:a16="http://schemas.microsoft.com/office/drawing/2014/main" id="{35E351B1-18A8-276A-FBEE-BB189D9B5C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7096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2" name="Text Placeholder 25">
            <a:extLst>
              <a:ext uri="{FF2B5EF4-FFF2-40B4-BE49-F238E27FC236}">
                <a16:creationId xmlns:a16="http://schemas.microsoft.com/office/drawing/2014/main" id="{38638FD3-C136-8D7D-98E8-E5BE03A4D6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9646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83" name="Text Placeholder 25">
            <a:extLst>
              <a:ext uri="{FF2B5EF4-FFF2-40B4-BE49-F238E27FC236}">
                <a16:creationId xmlns:a16="http://schemas.microsoft.com/office/drawing/2014/main" id="{1D5D629E-D272-D7F0-A2D7-6AC0F5C408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19646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84" name="Picture Placeholder 28">
            <a:extLst>
              <a:ext uri="{FF2B5EF4-FFF2-40B4-BE49-F238E27FC236}">
                <a16:creationId xmlns:a16="http://schemas.microsoft.com/office/drawing/2014/main" id="{783ACCA5-7E5B-7EC7-977A-56EDE0B24CE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81595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85" name="Picture Placeholder 28">
            <a:extLst>
              <a:ext uri="{FF2B5EF4-FFF2-40B4-BE49-F238E27FC236}">
                <a16:creationId xmlns:a16="http://schemas.microsoft.com/office/drawing/2014/main" id="{38DC4DE2-3319-AE6A-3664-78DD5D84EFF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83144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86" name="Text Placeholder 15">
            <a:extLst>
              <a:ext uri="{FF2B5EF4-FFF2-40B4-BE49-F238E27FC236}">
                <a16:creationId xmlns:a16="http://schemas.microsoft.com/office/drawing/2014/main" id="{BB199300-FE1F-FAE4-5616-2A7A3948C5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72699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7" name="Text Placeholder 15">
            <a:extLst>
              <a:ext uri="{FF2B5EF4-FFF2-40B4-BE49-F238E27FC236}">
                <a16:creationId xmlns:a16="http://schemas.microsoft.com/office/drawing/2014/main" id="{D99AD54F-6E1C-B46D-F849-5AFE100C8B2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172699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8" name="Text Placeholder 25">
            <a:extLst>
              <a:ext uri="{FF2B5EF4-FFF2-40B4-BE49-F238E27FC236}">
                <a16:creationId xmlns:a16="http://schemas.microsoft.com/office/drawing/2014/main" id="{1DEDE16F-4C9A-1036-9374-DC11E07956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255249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89" name="Text Placeholder 25">
            <a:extLst>
              <a:ext uri="{FF2B5EF4-FFF2-40B4-BE49-F238E27FC236}">
                <a16:creationId xmlns:a16="http://schemas.microsoft.com/office/drawing/2014/main" id="{8A3B514C-6CCF-F879-1255-086D9F10D2C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55249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90" name="Picture Placeholder 28">
            <a:extLst>
              <a:ext uri="{FF2B5EF4-FFF2-40B4-BE49-F238E27FC236}">
                <a16:creationId xmlns:a16="http://schemas.microsoft.com/office/drawing/2014/main" id="{F21A65E3-103B-C854-7A02-0C80BB23F7D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617198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91" name="Picture Placeholder 28">
            <a:extLst>
              <a:ext uri="{FF2B5EF4-FFF2-40B4-BE49-F238E27FC236}">
                <a16:creationId xmlns:a16="http://schemas.microsoft.com/office/drawing/2014/main" id="{88256AC3-1F79-044A-875C-2ABE7E7DB41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18747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92" name="Text Placeholder 15">
            <a:extLst>
              <a:ext uri="{FF2B5EF4-FFF2-40B4-BE49-F238E27FC236}">
                <a16:creationId xmlns:a16="http://schemas.microsoft.com/office/drawing/2014/main" id="{C41070BF-DBFE-655D-DACB-D6F610C90F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25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93" name="Text Placeholder 15">
            <a:extLst>
              <a:ext uri="{FF2B5EF4-FFF2-40B4-BE49-F238E27FC236}">
                <a16:creationId xmlns:a16="http://schemas.microsoft.com/office/drawing/2014/main" id="{42333C62-BCEA-E52D-5214-4F6E52C0CAE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425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94" name="Text Placeholder 25">
            <a:extLst>
              <a:ext uri="{FF2B5EF4-FFF2-40B4-BE49-F238E27FC236}">
                <a16:creationId xmlns:a16="http://schemas.microsoft.com/office/drawing/2014/main" id="{CC2B0713-0FBE-4DA9-9A1E-5AB34D0E880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61975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95" name="Text Placeholder 25">
            <a:extLst>
              <a:ext uri="{FF2B5EF4-FFF2-40B4-BE49-F238E27FC236}">
                <a16:creationId xmlns:a16="http://schemas.microsoft.com/office/drawing/2014/main" id="{016232AF-3283-71F1-0908-B09BA8923AE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61975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96" name="Picture Placeholder 28">
            <a:extLst>
              <a:ext uri="{FF2B5EF4-FFF2-40B4-BE49-F238E27FC236}">
                <a16:creationId xmlns:a16="http://schemas.microsoft.com/office/drawing/2014/main" id="{22D5E572-2C14-D40C-85A8-AC23A8AC687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23924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97" name="Picture Placeholder 28">
            <a:extLst>
              <a:ext uri="{FF2B5EF4-FFF2-40B4-BE49-F238E27FC236}">
                <a16:creationId xmlns:a16="http://schemas.microsoft.com/office/drawing/2014/main" id="{BA817636-4F0A-4CA0-B717-C5FA6D61A31E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5473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98" name="Text Placeholder 15">
            <a:extLst>
              <a:ext uri="{FF2B5EF4-FFF2-40B4-BE49-F238E27FC236}">
                <a16:creationId xmlns:a16="http://schemas.microsoft.com/office/drawing/2014/main" id="{19F3BFA7-868A-36F2-6758-39D1863F68F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418080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99" name="Text Placeholder 15">
            <a:extLst>
              <a:ext uri="{FF2B5EF4-FFF2-40B4-BE49-F238E27FC236}">
                <a16:creationId xmlns:a16="http://schemas.microsoft.com/office/drawing/2014/main" id="{70D9D9A5-3467-A103-AA8B-997617BF02C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418080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00" name="Text Placeholder 25">
            <a:extLst>
              <a:ext uri="{FF2B5EF4-FFF2-40B4-BE49-F238E27FC236}">
                <a16:creationId xmlns:a16="http://schemas.microsoft.com/office/drawing/2014/main" id="{CAD8AC15-A631-F6C8-2045-8A3DA558EF2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00630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01" name="Text Placeholder 25">
            <a:extLst>
              <a:ext uri="{FF2B5EF4-FFF2-40B4-BE49-F238E27FC236}">
                <a16:creationId xmlns:a16="http://schemas.microsoft.com/office/drawing/2014/main" id="{4E90095C-D00A-A534-D1D4-00C334ABB5D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500630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02" name="Picture Placeholder 28">
            <a:extLst>
              <a:ext uri="{FF2B5EF4-FFF2-40B4-BE49-F238E27FC236}">
                <a16:creationId xmlns:a16="http://schemas.microsoft.com/office/drawing/2014/main" id="{32D0E936-FFF2-0A14-9CDA-9BD2E8F08C35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2862579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03" name="Picture Placeholder 28">
            <a:extLst>
              <a:ext uri="{FF2B5EF4-FFF2-40B4-BE49-F238E27FC236}">
                <a16:creationId xmlns:a16="http://schemas.microsoft.com/office/drawing/2014/main" id="{DBFAB8E7-A5CD-91BC-B123-1B80A138CC36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64128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04" name="Text Placeholder 15">
            <a:extLst>
              <a:ext uri="{FF2B5EF4-FFF2-40B4-BE49-F238E27FC236}">
                <a16:creationId xmlns:a16="http://schemas.microsoft.com/office/drawing/2014/main" id="{3D5DF28A-F075-3600-5874-FA1E799E8CD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353683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05" name="Text Placeholder 15">
            <a:extLst>
              <a:ext uri="{FF2B5EF4-FFF2-40B4-BE49-F238E27FC236}">
                <a16:creationId xmlns:a16="http://schemas.microsoft.com/office/drawing/2014/main" id="{097D194A-E28B-29E0-30A4-4EC4289739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353683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06" name="Text Placeholder 25">
            <a:extLst>
              <a:ext uri="{FF2B5EF4-FFF2-40B4-BE49-F238E27FC236}">
                <a16:creationId xmlns:a16="http://schemas.microsoft.com/office/drawing/2014/main" id="{CA989E72-0A3B-A529-242E-989258E0E25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36233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07" name="Text Placeholder 25">
            <a:extLst>
              <a:ext uri="{FF2B5EF4-FFF2-40B4-BE49-F238E27FC236}">
                <a16:creationId xmlns:a16="http://schemas.microsoft.com/office/drawing/2014/main" id="{8163CF46-539A-A116-6842-D6FB6E10747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436233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08" name="Picture Placeholder 28">
            <a:extLst>
              <a:ext uri="{FF2B5EF4-FFF2-40B4-BE49-F238E27FC236}">
                <a16:creationId xmlns:a16="http://schemas.microsoft.com/office/drawing/2014/main" id="{3C85730C-B0AA-B747-5338-BCEA2EE15420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798182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09" name="Picture Placeholder 28">
            <a:extLst>
              <a:ext uri="{FF2B5EF4-FFF2-40B4-BE49-F238E27FC236}">
                <a16:creationId xmlns:a16="http://schemas.microsoft.com/office/drawing/2014/main" id="{A520B7F7-3843-E020-8DAA-7BB759CC0BB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499731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10" name="Text Placeholder 15">
            <a:extLst>
              <a:ext uri="{FF2B5EF4-FFF2-40B4-BE49-F238E27FC236}">
                <a16:creationId xmlns:a16="http://schemas.microsoft.com/office/drawing/2014/main" id="{79D2B955-4BE1-CFC4-9C3D-7B57B7D8966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98441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1" name="Text Placeholder 15">
            <a:extLst>
              <a:ext uri="{FF2B5EF4-FFF2-40B4-BE49-F238E27FC236}">
                <a16:creationId xmlns:a16="http://schemas.microsoft.com/office/drawing/2014/main" id="{B8329E87-CFB1-BE19-A5EE-7AA49294CE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98441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2" name="Text Placeholder 25">
            <a:extLst>
              <a:ext uri="{FF2B5EF4-FFF2-40B4-BE49-F238E27FC236}">
                <a16:creationId xmlns:a16="http://schemas.microsoft.com/office/drawing/2014/main" id="{21D9C947-8373-C908-032D-461ECFDE352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0991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13" name="Text Placeholder 25">
            <a:extLst>
              <a:ext uri="{FF2B5EF4-FFF2-40B4-BE49-F238E27FC236}">
                <a16:creationId xmlns:a16="http://schemas.microsoft.com/office/drawing/2014/main" id="{C217A19D-ADEE-EE08-0323-AB44FA0006F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0991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14" name="Picture Placeholder 28">
            <a:extLst>
              <a:ext uri="{FF2B5EF4-FFF2-40B4-BE49-F238E27FC236}">
                <a16:creationId xmlns:a16="http://schemas.microsoft.com/office/drawing/2014/main" id="{53FFE1A2-FA67-DCCC-B476-DA3E054E6D3A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742940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15" name="Picture Placeholder 28">
            <a:extLst>
              <a:ext uri="{FF2B5EF4-FFF2-40B4-BE49-F238E27FC236}">
                <a16:creationId xmlns:a16="http://schemas.microsoft.com/office/drawing/2014/main" id="{D3F656DA-1011-5D0B-0182-996CB522DC52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44489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16" name="Text Placeholder 15">
            <a:extLst>
              <a:ext uri="{FF2B5EF4-FFF2-40B4-BE49-F238E27FC236}">
                <a16:creationId xmlns:a16="http://schemas.microsoft.com/office/drawing/2014/main" id="{D3D56053-348B-ED41-5FB1-F027F751B3A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237096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7" name="Text Placeholder 15">
            <a:extLst>
              <a:ext uri="{FF2B5EF4-FFF2-40B4-BE49-F238E27FC236}">
                <a16:creationId xmlns:a16="http://schemas.microsoft.com/office/drawing/2014/main" id="{8055296B-F257-FF36-35AB-78112045FD7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237096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8" name="Text Placeholder 25">
            <a:extLst>
              <a:ext uri="{FF2B5EF4-FFF2-40B4-BE49-F238E27FC236}">
                <a16:creationId xmlns:a16="http://schemas.microsoft.com/office/drawing/2014/main" id="{EA2AFB74-35B7-5D7C-79B9-0167A609C81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319646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19" name="Text Placeholder 25">
            <a:extLst>
              <a:ext uri="{FF2B5EF4-FFF2-40B4-BE49-F238E27FC236}">
                <a16:creationId xmlns:a16="http://schemas.microsoft.com/office/drawing/2014/main" id="{F59E0AC4-22D0-8C98-AB8B-4CF2DF3F4D3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319646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20" name="Picture Placeholder 28">
            <a:extLst>
              <a:ext uri="{FF2B5EF4-FFF2-40B4-BE49-F238E27FC236}">
                <a16:creationId xmlns:a16="http://schemas.microsoft.com/office/drawing/2014/main" id="{B34751E4-CA07-8EDD-5166-D17D2092A92D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8681595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21" name="Picture Placeholder 28">
            <a:extLst>
              <a:ext uri="{FF2B5EF4-FFF2-40B4-BE49-F238E27FC236}">
                <a16:creationId xmlns:a16="http://schemas.microsoft.com/office/drawing/2014/main" id="{0AFF776A-CB73-F76C-AFEE-94DF4DE52EF2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383144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22" name="Text Placeholder 15">
            <a:extLst>
              <a:ext uri="{FF2B5EF4-FFF2-40B4-BE49-F238E27FC236}">
                <a16:creationId xmlns:a16="http://schemas.microsoft.com/office/drawing/2014/main" id="{9C0577C0-FBF1-366F-BA4A-13FC493DDE3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0172699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23" name="Text Placeholder 15">
            <a:extLst>
              <a:ext uri="{FF2B5EF4-FFF2-40B4-BE49-F238E27FC236}">
                <a16:creationId xmlns:a16="http://schemas.microsoft.com/office/drawing/2014/main" id="{EEE7C97B-269D-729E-A40A-A1DEFDD0F1E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0172699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24" name="Text Placeholder 25">
            <a:extLst>
              <a:ext uri="{FF2B5EF4-FFF2-40B4-BE49-F238E27FC236}">
                <a16:creationId xmlns:a16="http://schemas.microsoft.com/office/drawing/2014/main" id="{226278FB-0929-A2A4-EED4-689EBEC1B04D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0255249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25" name="Text Placeholder 25">
            <a:extLst>
              <a:ext uri="{FF2B5EF4-FFF2-40B4-BE49-F238E27FC236}">
                <a16:creationId xmlns:a16="http://schemas.microsoft.com/office/drawing/2014/main" id="{42F28F7C-314A-F75A-2C41-77E348D7A68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255249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26" name="Picture Placeholder 28">
            <a:extLst>
              <a:ext uri="{FF2B5EF4-FFF2-40B4-BE49-F238E27FC236}">
                <a16:creationId xmlns:a16="http://schemas.microsoft.com/office/drawing/2014/main" id="{78E53B87-E21D-F95F-DA78-377FC9801E08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0617198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27" name="Picture Placeholder 28">
            <a:extLst>
              <a:ext uri="{FF2B5EF4-FFF2-40B4-BE49-F238E27FC236}">
                <a16:creationId xmlns:a16="http://schemas.microsoft.com/office/drawing/2014/main" id="{EE08CC99-A2F2-7E2B-E219-94E85158BE52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0318747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2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Few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dato 5">
            <a:extLst>
              <a:ext uri="{FF2B5EF4-FFF2-40B4-BE49-F238E27FC236}">
                <a16:creationId xmlns:a16="http://schemas.microsoft.com/office/drawing/2014/main" id="{63976461-4D81-9C83-790C-D8FDBC24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D2A0D93D-29B7-28F6-3FA2-7490D50E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2ADE2E18-2FCB-6FBB-6425-935AE7D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4" name="Text Placeholder 15">
            <a:extLst>
              <a:ext uri="{FF2B5EF4-FFF2-40B4-BE49-F238E27FC236}">
                <a16:creationId xmlns:a16="http://schemas.microsoft.com/office/drawing/2014/main" id="{E9A68BCB-32BC-9B5B-2761-ECC7702EC9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8441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A093C3A6-100D-FF98-0DAE-54EB9C38B5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98441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76" name="Text Placeholder 25">
            <a:extLst>
              <a:ext uri="{FF2B5EF4-FFF2-40B4-BE49-F238E27FC236}">
                <a16:creationId xmlns:a16="http://schemas.microsoft.com/office/drawing/2014/main" id="{82E87496-0E21-E23C-E7B0-2AB8EFC181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0991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77" name="Text Placeholder 25">
            <a:extLst>
              <a:ext uri="{FF2B5EF4-FFF2-40B4-BE49-F238E27FC236}">
                <a16:creationId xmlns:a16="http://schemas.microsoft.com/office/drawing/2014/main" id="{48E8F270-08B0-26AC-7859-0E8D661370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0991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78" name="Picture Placeholder 28">
            <a:extLst>
              <a:ext uri="{FF2B5EF4-FFF2-40B4-BE49-F238E27FC236}">
                <a16:creationId xmlns:a16="http://schemas.microsoft.com/office/drawing/2014/main" id="{085D1911-2EBF-3C6E-C636-06947F44E8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2940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79" name="Picture Placeholder 28">
            <a:extLst>
              <a:ext uri="{FF2B5EF4-FFF2-40B4-BE49-F238E27FC236}">
                <a16:creationId xmlns:a16="http://schemas.microsoft.com/office/drawing/2014/main" id="{C33D16DC-E46C-675E-577E-D9AB4FD6337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444489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80" name="Text Placeholder 15">
            <a:extLst>
              <a:ext uri="{FF2B5EF4-FFF2-40B4-BE49-F238E27FC236}">
                <a16:creationId xmlns:a16="http://schemas.microsoft.com/office/drawing/2014/main" id="{3C5C51B7-39FB-F613-FFAB-AFF82AB0ED3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37096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1" name="Text Placeholder 15">
            <a:extLst>
              <a:ext uri="{FF2B5EF4-FFF2-40B4-BE49-F238E27FC236}">
                <a16:creationId xmlns:a16="http://schemas.microsoft.com/office/drawing/2014/main" id="{35E351B1-18A8-276A-FBEE-BB189D9B5C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7096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2" name="Text Placeholder 25">
            <a:extLst>
              <a:ext uri="{FF2B5EF4-FFF2-40B4-BE49-F238E27FC236}">
                <a16:creationId xmlns:a16="http://schemas.microsoft.com/office/drawing/2014/main" id="{38638FD3-C136-8D7D-98E8-E5BE03A4D6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9646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83" name="Text Placeholder 25">
            <a:extLst>
              <a:ext uri="{FF2B5EF4-FFF2-40B4-BE49-F238E27FC236}">
                <a16:creationId xmlns:a16="http://schemas.microsoft.com/office/drawing/2014/main" id="{1D5D629E-D272-D7F0-A2D7-6AC0F5C408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19646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84" name="Picture Placeholder 28">
            <a:extLst>
              <a:ext uri="{FF2B5EF4-FFF2-40B4-BE49-F238E27FC236}">
                <a16:creationId xmlns:a16="http://schemas.microsoft.com/office/drawing/2014/main" id="{783ACCA5-7E5B-7EC7-977A-56EDE0B24CE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81595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85" name="Picture Placeholder 28">
            <a:extLst>
              <a:ext uri="{FF2B5EF4-FFF2-40B4-BE49-F238E27FC236}">
                <a16:creationId xmlns:a16="http://schemas.microsoft.com/office/drawing/2014/main" id="{38DC4DE2-3319-AE6A-3664-78DD5D84EFF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83144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86" name="Text Placeholder 15">
            <a:extLst>
              <a:ext uri="{FF2B5EF4-FFF2-40B4-BE49-F238E27FC236}">
                <a16:creationId xmlns:a16="http://schemas.microsoft.com/office/drawing/2014/main" id="{BB199300-FE1F-FAE4-5616-2A7A3948C5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72699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7" name="Text Placeholder 15">
            <a:extLst>
              <a:ext uri="{FF2B5EF4-FFF2-40B4-BE49-F238E27FC236}">
                <a16:creationId xmlns:a16="http://schemas.microsoft.com/office/drawing/2014/main" id="{D99AD54F-6E1C-B46D-F849-5AFE100C8B2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172699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8" name="Text Placeholder 25">
            <a:extLst>
              <a:ext uri="{FF2B5EF4-FFF2-40B4-BE49-F238E27FC236}">
                <a16:creationId xmlns:a16="http://schemas.microsoft.com/office/drawing/2014/main" id="{1DEDE16F-4C9A-1036-9374-DC11E07956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255249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89" name="Text Placeholder 25">
            <a:extLst>
              <a:ext uri="{FF2B5EF4-FFF2-40B4-BE49-F238E27FC236}">
                <a16:creationId xmlns:a16="http://schemas.microsoft.com/office/drawing/2014/main" id="{8A3B514C-6CCF-F879-1255-086D9F10D2C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55249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90" name="Picture Placeholder 28">
            <a:extLst>
              <a:ext uri="{FF2B5EF4-FFF2-40B4-BE49-F238E27FC236}">
                <a16:creationId xmlns:a16="http://schemas.microsoft.com/office/drawing/2014/main" id="{F21A65E3-103B-C854-7A02-0C80BB23F7D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617198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91" name="Picture Placeholder 28">
            <a:extLst>
              <a:ext uri="{FF2B5EF4-FFF2-40B4-BE49-F238E27FC236}">
                <a16:creationId xmlns:a16="http://schemas.microsoft.com/office/drawing/2014/main" id="{88256AC3-1F79-044A-875C-2ABE7E7DB41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18747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10" name="Text Placeholder 15">
            <a:extLst>
              <a:ext uri="{FF2B5EF4-FFF2-40B4-BE49-F238E27FC236}">
                <a16:creationId xmlns:a16="http://schemas.microsoft.com/office/drawing/2014/main" id="{79D2B955-4BE1-CFC4-9C3D-7B57B7D8966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98441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1" name="Text Placeholder 15">
            <a:extLst>
              <a:ext uri="{FF2B5EF4-FFF2-40B4-BE49-F238E27FC236}">
                <a16:creationId xmlns:a16="http://schemas.microsoft.com/office/drawing/2014/main" id="{B8329E87-CFB1-BE19-A5EE-7AA49294CE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98441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2" name="Text Placeholder 25">
            <a:extLst>
              <a:ext uri="{FF2B5EF4-FFF2-40B4-BE49-F238E27FC236}">
                <a16:creationId xmlns:a16="http://schemas.microsoft.com/office/drawing/2014/main" id="{21D9C947-8373-C908-032D-461ECFDE352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0991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13" name="Text Placeholder 25">
            <a:extLst>
              <a:ext uri="{FF2B5EF4-FFF2-40B4-BE49-F238E27FC236}">
                <a16:creationId xmlns:a16="http://schemas.microsoft.com/office/drawing/2014/main" id="{C217A19D-ADEE-EE08-0323-AB44FA0006F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0991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14" name="Picture Placeholder 28">
            <a:extLst>
              <a:ext uri="{FF2B5EF4-FFF2-40B4-BE49-F238E27FC236}">
                <a16:creationId xmlns:a16="http://schemas.microsoft.com/office/drawing/2014/main" id="{53FFE1A2-FA67-DCCC-B476-DA3E054E6D3A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742940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15" name="Picture Placeholder 28">
            <a:extLst>
              <a:ext uri="{FF2B5EF4-FFF2-40B4-BE49-F238E27FC236}">
                <a16:creationId xmlns:a16="http://schemas.microsoft.com/office/drawing/2014/main" id="{D3F656DA-1011-5D0B-0182-996CB522DC52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44489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16" name="Text Placeholder 15">
            <a:extLst>
              <a:ext uri="{FF2B5EF4-FFF2-40B4-BE49-F238E27FC236}">
                <a16:creationId xmlns:a16="http://schemas.microsoft.com/office/drawing/2014/main" id="{D3D56053-348B-ED41-5FB1-F027F751B3A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237096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7" name="Text Placeholder 15">
            <a:extLst>
              <a:ext uri="{FF2B5EF4-FFF2-40B4-BE49-F238E27FC236}">
                <a16:creationId xmlns:a16="http://schemas.microsoft.com/office/drawing/2014/main" id="{8055296B-F257-FF36-35AB-78112045FD7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237096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8" name="Text Placeholder 25">
            <a:extLst>
              <a:ext uri="{FF2B5EF4-FFF2-40B4-BE49-F238E27FC236}">
                <a16:creationId xmlns:a16="http://schemas.microsoft.com/office/drawing/2014/main" id="{EA2AFB74-35B7-5D7C-79B9-0167A609C81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319646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19" name="Text Placeholder 25">
            <a:extLst>
              <a:ext uri="{FF2B5EF4-FFF2-40B4-BE49-F238E27FC236}">
                <a16:creationId xmlns:a16="http://schemas.microsoft.com/office/drawing/2014/main" id="{F59E0AC4-22D0-8C98-AB8B-4CF2DF3F4D3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319646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20" name="Picture Placeholder 28">
            <a:extLst>
              <a:ext uri="{FF2B5EF4-FFF2-40B4-BE49-F238E27FC236}">
                <a16:creationId xmlns:a16="http://schemas.microsoft.com/office/drawing/2014/main" id="{B34751E4-CA07-8EDD-5166-D17D2092A92D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8681595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21" name="Picture Placeholder 28">
            <a:extLst>
              <a:ext uri="{FF2B5EF4-FFF2-40B4-BE49-F238E27FC236}">
                <a16:creationId xmlns:a16="http://schemas.microsoft.com/office/drawing/2014/main" id="{0AFF776A-CB73-F76C-AFEE-94DF4DE52EF2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383144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22" name="Text Placeholder 15">
            <a:extLst>
              <a:ext uri="{FF2B5EF4-FFF2-40B4-BE49-F238E27FC236}">
                <a16:creationId xmlns:a16="http://schemas.microsoft.com/office/drawing/2014/main" id="{9C0577C0-FBF1-366F-BA4A-13FC493DDE3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0172699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accent3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23" name="Text Placeholder 15">
            <a:extLst>
              <a:ext uri="{FF2B5EF4-FFF2-40B4-BE49-F238E27FC236}">
                <a16:creationId xmlns:a16="http://schemas.microsoft.com/office/drawing/2014/main" id="{EEE7C97B-269D-729E-A40A-A1DEFDD0F1E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0172699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bg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24" name="Text Placeholder 25">
            <a:extLst>
              <a:ext uri="{FF2B5EF4-FFF2-40B4-BE49-F238E27FC236}">
                <a16:creationId xmlns:a16="http://schemas.microsoft.com/office/drawing/2014/main" id="{226278FB-0929-A2A4-EED4-689EBEC1B04D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0255249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25" name="Text Placeholder 25">
            <a:extLst>
              <a:ext uri="{FF2B5EF4-FFF2-40B4-BE49-F238E27FC236}">
                <a16:creationId xmlns:a16="http://schemas.microsoft.com/office/drawing/2014/main" id="{42F28F7C-314A-F75A-2C41-77E348D7A68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255249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26" name="Picture Placeholder 28">
            <a:extLst>
              <a:ext uri="{FF2B5EF4-FFF2-40B4-BE49-F238E27FC236}">
                <a16:creationId xmlns:a16="http://schemas.microsoft.com/office/drawing/2014/main" id="{78E53B87-E21D-F95F-DA78-377FC9801E08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0617198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27" name="Picture Placeholder 28">
            <a:extLst>
              <a:ext uri="{FF2B5EF4-FFF2-40B4-BE49-F238E27FC236}">
                <a16:creationId xmlns:a16="http://schemas.microsoft.com/office/drawing/2014/main" id="{EE08CC99-A2F2-7E2B-E219-94E85158BE52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0318747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C004D2B-3864-18B8-5AC6-D2858A60D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1" y="2476500"/>
            <a:ext cx="4489449" cy="3441700"/>
          </a:xfrm>
        </p:spPr>
        <p:txBody>
          <a:bodyPr anchor="b" anchorCtr="0"/>
          <a:lstStyle>
            <a:lvl1pPr>
              <a:defRPr sz="7000"/>
            </a:lvl1pPr>
          </a:lstStyle>
          <a:p>
            <a:r>
              <a:rPr lang="en-US"/>
              <a:t>Headline in two or more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847C9-3C58-BE09-DC05-BC54C2AF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C9559-B71F-C218-FF9F-9086F8AA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32C58-7FE7-FC88-F3F5-121EB6E6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D4417FD-9EF3-0221-2180-BE05D91D37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047" y="539750"/>
            <a:ext cx="10868753" cy="5619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Team Title</a:t>
            </a:r>
          </a:p>
        </p:txBody>
      </p:sp>
      <p:sp>
        <p:nvSpPr>
          <p:cNvPr id="6" name="Text Placeholder 33">
            <a:extLst>
              <a:ext uri="{FF2B5EF4-FFF2-40B4-BE49-F238E27FC236}">
                <a16:creationId xmlns:a16="http://schemas.microsoft.com/office/drawing/2014/main" id="{1BAC0823-2545-A797-37E4-8534EE911E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425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" name="Text Placeholder 35">
            <a:extLst>
              <a:ext uri="{FF2B5EF4-FFF2-40B4-BE49-F238E27FC236}">
                <a16:creationId xmlns:a16="http://schemas.microsoft.com/office/drawing/2014/main" id="{96E8AB06-73C1-DD1B-F9A3-F3EF642735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9425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F32EB727-A364-F868-3C2B-72823683D48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9426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718C0B7A-A413-B0D5-67D0-C39415E5CF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9425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64" name="Text Placeholder 35">
            <a:extLst>
              <a:ext uri="{FF2B5EF4-FFF2-40B4-BE49-F238E27FC236}">
                <a16:creationId xmlns:a16="http://schemas.microsoft.com/office/drawing/2014/main" id="{490CF761-1F31-1962-2A1C-B7430CE9B0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9425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65" name="Picture Placeholder 19">
            <a:extLst>
              <a:ext uri="{FF2B5EF4-FFF2-40B4-BE49-F238E27FC236}">
                <a16:creationId xmlns:a16="http://schemas.microsoft.com/office/drawing/2014/main" id="{A1C1F1E0-E5E3-DE1F-EF1D-F75DD0FDCAE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79426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6" name="Text Placeholder 33">
            <a:extLst>
              <a:ext uri="{FF2B5EF4-FFF2-40B4-BE49-F238E27FC236}">
                <a16:creationId xmlns:a16="http://schemas.microsoft.com/office/drawing/2014/main" id="{43719389-44E9-148B-A116-E9E6A887935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19842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67" name="Text Placeholder 35">
            <a:extLst>
              <a:ext uri="{FF2B5EF4-FFF2-40B4-BE49-F238E27FC236}">
                <a16:creationId xmlns:a16="http://schemas.microsoft.com/office/drawing/2014/main" id="{91748D9E-AB3D-3364-92D3-32CDA088B9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19842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68" name="Picture Placeholder 19">
            <a:extLst>
              <a:ext uri="{FF2B5EF4-FFF2-40B4-BE49-F238E27FC236}">
                <a16:creationId xmlns:a16="http://schemas.microsoft.com/office/drawing/2014/main" id="{079F1400-F0F2-6E05-AE83-EBFC5351A40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19843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9" name="Text Placeholder 33">
            <a:extLst>
              <a:ext uri="{FF2B5EF4-FFF2-40B4-BE49-F238E27FC236}">
                <a16:creationId xmlns:a16="http://schemas.microsoft.com/office/drawing/2014/main" id="{568EE2D4-3C32-4146-BB65-934717E8E57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9842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0" name="Text Placeholder 35">
            <a:extLst>
              <a:ext uri="{FF2B5EF4-FFF2-40B4-BE49-F238E27FC236}">
                <a16:creationId xmlns:a16="http://schemas.microsoft.com/office/drawing/2014/main" id="{4B93ED28-4AE2-20C7-4DB0-E47C5A2DC3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19842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71" name="Picture Placeholder 19">
            <a:extLst>
              <a:ext uri="{FF2B5EF4-FFF2-40B4-BE49-F238E27FC236}">
                <a16:creationId xmlns:a16="http://schemas.microsoft.com/office/drawing/2014/main" id="{B22CDDC5-1D17-8AD9-3EBC-60A07CDE886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119842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2" name="Text Placeholder 33">
            <a:extLst>
              <a:ext uri="{FF2B5EF4-FFF2-40B4-BE49-F238E27FC236}">
                <a16:creationId xmlns:a16="http://schemas.microsoft.com/office/drawing/2014/main" id="{A7AB283A-5635-D95E-B392-D80E4E81E2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60258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3" name="Text Placeholder 35">
            <a:extLst>
              <a:ext uri="{FF2B5EF4-FFF2-40B4-BE49-F238E27FC236}">
                <a16:creationId xmlns:a16="http://schemas.microsoft.com/office/drawing/2014/main" id="{8108FBAF-326E-6487-D03B-661390D63C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60258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74" name="Picture Placeholder 19">
            <a:extLst>
              <a:ext uri="{FF2B5EF4-FFF2-40B4-BE49-F238E27FC236}">
                <a16:creationId xmlns:a16="http://schemas.microsoft.com/office/drawing/2014/main" id="{E9ECD2C2-5286-06B5-6231-3378E0D102C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760259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5" name="Text Placeholder 33">
            <a:extLst>
              <a:ext uri="{FF2B5EF4-FFF2-40B4-BE49-F238E27FC236}">
                <a16:creationId xmlns:a16="http://schemas.microsoft.com/office/drawing/2014/main" id="{DFF52B50-402D-F153-F574-F22E2B286C2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60258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6" name="Text Placeholder 35">
            <a:extLst>
              <a:ext uri="{FF2B5EF4-FFF2-40B4-BE49-F238E27FC236}">
                <a16:creationId xmlns:a16="http://schemas.microsoft.com/office/drawing/2014/main" id="{CA5EC429-1708-727E-254E-810F0D5903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60258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77" name="Picture Placeholder 19">
            <a:extLst>
              <a:ext uri="{FF2B5EF4-FFF2-40B4-BE49-F238E27FC236}">
                <a16:creationId xmlns:a16="http://schemas.microsoft.com/office/drawing/2014/main" id="{9C96695B-BBFC-1EBC-2CE8-C5237B74DCD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760258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8" name="Text Placeholder 33">
            <a:extLst>
              <a:ext uri="{FF2B5EF4-FFF2-40B4-BE49-F238E27FC236}">
                <a16:creationId xmlns:a16="http://schemas.microsoft.com/office/drawing/2014/main" id="{BB5727EA-4845-4273-816A-9B89BB1BC41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00674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9" name="Text Placeholder 35">
            <a:extLst>
              <a:ext uri="{FF2B5EF4-FFF2-40B4-BE49-F238E27FC236}">
                <a16:creationId xmlns:a16="http://schemas.microsoft.com/office/drawing/2014/main" id="{04E689F6-F574-67D7-A6AE-DF749B3A0D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00674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80" name="Picture Placeholder 19">
            <a:extLst>
              <a:ext uri="{FF2B5EF4-FFF2-40B4-BE49-F238E27FC236}">
                <a16:creationId xmlns:a16="http://schemas.microsoft.com/office/drawing/2014/main" id="{E6600545-3008-83DD-5780-59A36431453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400675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1" name="Text Placeholder 33">
            <a:extLst>
              <a:ext uri="{FF2B5EF4-FFF2-40B4-BE49-F238E27FC236}">
                <a16:creationId xmlns:a16="http://schemas.microsoft.com/office/drawing/2014/main" id="{B5E307ED-3E84-302A-1F81-2D7E8BC7B8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00674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82" name="Text Placeholder 35">
            <a:extLst>
              <a:ext uri="{FF2B5EF4-FFF2-40B4-BE49-F238E27FC236}">
                <a16:creationId xmlns:a16="http://schemas.microsoft.com/office/drawing/2014/main" id="{47AEE769-A28F-3715-71F1-67F5A431240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400674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83" name="Picture Placeholder 19">
            <a:extLst>
              <a:ext uri="{FF2B5EF4-FFF2-40B4-BE49-F238E27FC236}">
                <a16:creationId xmlns:a16="http://schemas.microsoft.com/office/drawing/2014/main" id="{C595C20B-A68D-D7DC-71FA-5E52E3567AE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400674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4" name="Text Placeholder 33">
            <a:extLst>
              <a:ext uri="{FF2B5EF4-FFF2-40B4-BE49-F238E27FC236}">
                <a16:creationId xmlns:a16="http://schemas.microsoft.com/office/drawing/2014/main" id="{173F2FC1-6A8B-5020-AD74-B001BEE3D23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41090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85" name="Text Placeholder 35">
            <a:extLst>
              <a:ext uri="{FF2B5EF4-FFF2-40B4-BE49-F238E27FC236}">
                <a16:creationId xmlns:a16="http://schemas.microsoft.com/office/drawing/2014/main" id="{B645D9C9-C5A2-E42C-7498-93845ADF34F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1090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86" name="Picture Placeholder 19">
            <a:extLst>
              <a:ext uri="{FF2B5EF4-FFF2-40B4-BE49-F238E27FC236}">
                <a16:creationId xmlns:a16="http://schemas.microsoft.com/office/drawing/2014/main" id="{0A825E16-5A57-26F8-34B6-347448DF8A3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041091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7" name="Text Placeholder 33">
            <a:extLst>
              <a:ext uri="{FF2B5EF4-FFF2-40B4-BE49-F238E27FC236}">
                <a16:creationId xmlns:a16="http://schemas.microsoft.com/office/drawing/2014/main" id="{8AE62FE2-A61B-86B8-FBEE-F72031E90DD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41090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88" name="Text Placeholder 35">
            <a:extLst>
              <a:ext uri="{FF2B5EF4-FFF2-40B4-BE49-F238E27FC236}">
                <a16:creationId xmlns:a16="http://schemas.microsoft.com/office/drawing/2014/main" id="{D847E219-10CE-481A-6C54-5A0D166677E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1090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89" name="Picture Placeholder 19">
            <a:extLst>
              <a:ext uri="{FF2B5EF4-FFF2-40B4-BE49-F238E27FC236}">
                <a16:creationId xmlns:a16="http://schemas.microsoft.com/office/drawing/2014/main" id="{045D644F-1E2D-A131-4C34-20BF6E08E048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7041090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0" name="Text Placeholder 33">
            <a:extLst>
              <a:ext uri="{FF2B5EF4-FFF2-40B4-BE49-F238E27FC236}">
                <a16:creationId xmlns:a16="http://schemas.microsoft.com/office/drawing/2014/main" id="{87E47593-CC6C-F873-277A-D655BB05122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81506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91" name="Text Placeholder 35">
            <a:extLst>
              <a:ext uri="{FF2B5EF4-FFF2-40B4-BE49-F238E27FC236}">
                <a16:creationId xmlns:a16="http://schemas.microsoft.com/office/drawing/2014/main" id="{EED18E0F-3444-B5E2-FEED-73AA679CCDB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681506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92" name="Picture Placeholder 19">
            <a:extLst>
              <a:ext uri="{FF2B5EF4-FFF2-40B4-BE49-F238E27FC236}">
                <a16:creationId xmlns:a16="http://schemas.microsoft.com/office/drawing/2014/main" id="{15958B2E-B7FC-CCA1-8BF5-4EC39D68EE7A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8681507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3" name="Text Placeholder 33">
            <a:extLst>
              <a:ext uri="{FF2B5EF4-FFF2-40B4-BE49-F238E27FC236}">
                <a16:creationId xmlns:a16="http://schemas.microsoft.com/office/drawing/2014/main" id="{CE87B916-CBBE-5C6A-C2E1-83A2A3EB31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81506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94" name="Text Placeholder 35">
            <a:extLst>
              <a:ext uri="{FF2B5EF4-FFF2-40B4-BE49-F238E27FC236}">
                <a16:creationId xmlns:a16="http://schemas.microsoft.com/office/drawing/2014/main" id="{96A99438-D81C-8C7E-1205-48E0847DFAC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681506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95" name="Picture Placeholder 19">
            <a:extLst>
              <a:ext uri="{FF2B5EF4-FFF2-40B4-BE49-F238E27FC236}">
                <a16:creationId xmlns:a16="http://schemas.microsoft.com/office/drawing/2014/main" id="{17F24A20-667D-B6D8-CAC0-0A02EEF9C53F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681506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6" name="Text Placeholder 33">
            <a:extLst>
              <a:ext uri="{FF2B5EF4-FFF2-40B4-BE49-F238E27FC236}">
                <a16:creationId xmlns:a16="http://schemas.microsoft.com/office/drawing/2014/main" id="{4B575BDF-A889-BCB7-8A89-FAB00B033AE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321924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97" name="Text Placeholder 35">
            <a:extLst>
              <a:ext uri="{FF2B5EF4-FFF2-40B4-BE49-F238E27FC236}">
                <a16:creationId xmlns:a16="http://schemas.microsoft.com/office/drawing/2014/main" id="{33D34613-17C8-5FFB-AEB8-15D35ED268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321924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98" name="Picture Placeholder 19">
            <a:extLst>
              <a:ext uri="{FF2B5EF4-FFF2-40B4-BE49-F238E27FC236}">
                <a16:creationId xmlns:a16="http://schemas.microsoft.com/office/drawing/2014/main" id="{F6F4970E-1BF4-470E-3287-C14444089028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10321925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9" name="Text Placeholder 33">
            <a:extLst>
              <a:ext uri="{FF2B5EF4-FFF2-40B4-BE49-F238E27FC236}">
                <a16:creationId xmlns:a16="http://schemas.microsoft.com/office/drawing/2014/main" id="{EE4CA101-CDA6-91BB-1626-545793336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321924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100" name="Text Placeholder 35">
            <a:extLst>
              <a:ext uri="{FF2B5EF4-FFF2-40B4-BE49-F238E27FC236}">
                <a16:creationId xmlns:a16="http://schemas.microsoft.com/office/drawing/2014/main" id="{4F55AF01-3E88-98EA-8946-07396C36D12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321924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101" name="Picture Placeholder 19">
            <a:extLst>
              <a:ext uri="{FF2B5EF4-FFF2-40B4-BE49-F238E27FC236}">
                <a16:creationId xmlns:a16="http://schemas.microsoft.com/office/drawing/2014/main" id="{7EB406D8-4A82-5A87-F01D-C616DF243AB6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10321923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847C9-3C58-BE09-DC05-BC54C2AF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C9559-B71F-C218-FF9F-9086F8AA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32C58-7FE7-FC88-F3F5-121EB6E6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3">
            <a:extLst>
              <a:ext uri="{FF2B5EF4-FFF2-40B4-BE49-F238E27FC236}">
                <a16:creationId xmlns:a16="http://schemas.microsoft.com/office/drawing/2014/main" id="{1BAC0823-2545-A797-37E4-8534EE911E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425" y="3155300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" name="Text Placeholder 35">
            <a:extLst>
              <a:ext uri="{FF2B5EF4-FFF2-40B4-BE49-F238E27FC236}">
                <a16:creationId xmlns:a16="http://schemas.microsoft.com/office/drawing/2014/main" id="{96E8AB06-73C1-DD1B-F9A3-F3EF642735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9425" y="3402021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17D791E-EF7A-5566-B7B6-78AD5FB9EF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9425" y="527050"/>
            <a:ext cx="1863725" cy="235267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3">
            <a:extLst>
              <a:ext uri="{FF2B5EF4-FFF2-40B4-BE49-F238E27FC236}">
                <a16:creationId xmlns:a16="http://schemas.microsoft.com/office/drawing/2014/main" id="{77686EB1-E8C6-102C-3E35-EAE3223108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55975" y="3155300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B16EB411-5917-CFA7-DD43-B111519D50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5975" y="3402021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26" name="Text Placeholder 33">
            <a:extLst>
              <a:ext uri="{FF2B5EF4-FFF2-40B4-BE49-F238E27FC236}">
                <a16:creationId xmlns:a16="http://schemas.microsoft.com/office/drawing/2014/main" id="{44CC2ACB-3DB8-2325-E636-9B19B5B85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3652" y="3155300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4A0393DE-115F-2FC1-05F4-3B650D4058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3652" y="3402021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31" name="Text Placeholder 33">
            <a:extLst>
              <a:ext uri="{FF2B5EF4-FFF2-40B4-BE49-F238E27FC236}">
                <a16:creationId xmlns:a16="http://schemas.microsoft.com/office/drawing/2014/main" id="{AF443195-A143-A2CE-3924-624F84A6EEB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20199" y="3155300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3385188E-6B74-FD66-A299-E4820B6B888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20199" y="3402021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46B181A4-2E11-8798-EE64-95B78864B0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1" y="4451350"/>
            <a:ext cx="11268074" cy="1466850"/>
          </a:xfrm>
        </p:spPr>
        <p:txBody>
          <a:bodyPr anchor="b" anchorCtr="0"/>
          <a:lstStyle>
            <a:lvl1pPr>
              <a:defRPr sz="7000"/>
            </a:lvl1pPr>
          </a:lstStyle>
          <a:p>
            <a:r>
              <a:rPr lang="en-US"/>
              <a:t>Team Title</a:t>
            </a:r>
            <a:endParaRPr lang="en-GB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A33C0E39-E931-F38F-055C-DF16279A79D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355975" y="527050"/>
            <a:ext cx="1863725" cy="235267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F233F384-5AA3-C405-AD7F-2F01AEE16E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337302" y="527050"/>
            <a:ext cx="1863725" cy="235267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FA59139-CBCA-002E-43B1-0100F26BEE20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220199" y="527050"/>
            <a:ext cx="1863725" cy="235267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6E21-D845-5D7F-71E2-FE78A94E92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047" y="527050"/>
            <a:ext cx="10868753" cy="552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832BA-13BF-8EB1-1840-14E45706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6D3BD-9576-4072-F894-8D029F3A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7F196-E3A7-F099-6EAC-3E5C0058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547EC6-3FE4-4185-E1E1-DC07808B5A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9425" y="1819274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E20C5E4-41F7-777A-6D76-AC5DD14AF96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7751" y="1819274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7BD37A0-D9F5-97E5-96AD-D5E9D6485C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6077" y="1819274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E6E871F-9F01-C345-E5E4-A8EC3D2CCF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54403" y="1819274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DCCD31F-FAEC-C79E-30A8-309857A5810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912728" y="1819274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F6B5F2E8-D1E3-A73B-44CE-2A752EEA17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9425" y="3038475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C6E4C64-BAE7-FA09-5144-D27129DCC9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837751" y="3038475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E5BD16A-EEBA-47F2-D3FA-E4E9B7B3E01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196077" y="3038475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4BF9E8D5-36F6-356A-C57F-96BF84E238A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54403" y="3038475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E1BCF2A4-A193-ACDD-398D-FE1758A8F6A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912728" y="3038475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E4892FBA-319B-095A-BAC1-69E7613358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425" y="4210052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4D788174-11D9-C4FC-DB1D-73AF763DD29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37751" y="4210052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4709702-66C8-B5A5-B425-508C59958A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96077" y="4210052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745BC29C-A697-9451-BA51-B6A23DCCC0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554403" y="4210052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C809AB6-7950-F3A7-8790-00B964379F9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2728" y="4210052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5BD3F2-1844-AF76-131E-5EA234DDFF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28441" y="-236876"/>
            <a:ext cx="4895104" cy="5827472"/>
            <a:chOff x="2223177" y="4401062"/>
            <a:chExt cx="253925" cy="302290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BD000AE-D028-81A3-B45A-DE51067E5EDC}"/>
                </a:ext>
              </a:extLst>
            </p:cNvPr>
            <p:cNvSpPr/>
            <p:nvPr/>
          </p:nvSpPr>
          <p:spPr>
            <a:xfrm>
              <a:off x="2276752" y="4401062"/>
              <a:ext cx="200350" cy="289799"/>
            </a:xfrm>
            <a:custGeom>
              <a:avLst/>
              <a:gdLst>
                <a:gd name="connsiteX0" fmla="*/ 133726 w 200350"/>
                <a:gd name="connsiteY0" fmla="*/ 204457 h 289799"/>
                <a:gd name="connsiteX1" fmla="*/ 127367 w 200350"/>
                <a:gd name="connsiteY1" fmla="*/ 115506 h 289799"/>
                <a:gd name="connsiteX2" fmla="*/ 149011 w 200350"/>
                <a:gd name="connsiteY2" fmla="*/ 114905 h 289799"/>
                <a:gd name="connsiteX3" fmla="*/ 149420 w 200350"/>
                <a:gd name="connsiteY3" fmla="*/ 224326 h 289799"/>
                <a:gd name="connsiteX4" fmla="*/ 200350 w 200350"/>
                <a:gd name="connsiteY4" fmla="*/ 289122 h 289799"/>
                <a:gd name="connsiteX5" fmla="*/ 174230 w 200350"/>
                <a:gd name="connsiteY5" fmla="*/ 289750 h 289799"/>
                <a:gd name="connsiteX6" fmla="*/ 103157 w 200350"/>
                <a:gd name="connsiteY6" fmla="*/ 199817 h 289799"/>
                <a:gd name="connsiteX7" fmla="*/ 48624 w 200350"/>
                <a:gd name="connsiteY7" fmla="*/ 130026 h 289799"/>
                <a:gd name="connsiteX8" fmla="*/ 2197 w 200350"/>
                <a:gd name="connsiteY8" fmla="*/ 64248 h 289799"/>
                <a:gd name="connsiteX9" fmla="*/ 41883 w 200350"/>
                <a:gd name="connsiteY9" fmla="*/ 1144 h 289799"/>
                <a:gd name="connsiteX10" fmla="*/ 108152 w 200350"/>
                <a:gd name="connsiteY10" fmla="*/ 39247 h 289799"/>
                <a:gd name="connsiteX11" fmla="*/ 83697 w 200350"/>
                <a:gd name="connsiteY11" fmla="*/ 102896 h 289799"/>
                <a:gd name="connsiteX12" fmla="*/ 68521 w 200350"/>
                <a:gd name="connsiteY12" fmla="*/ 121729 h 289799"/>
                <a:gd name="connsiteX13" fmla="*/ 133753 w 200350"/>
                <a:gd name="connsiteY13" fmla="*/ 204484 h 289799"/>
                <a:gd name="connsiteX14" fmla="*/ 50453 w 200350"/>
                <a:gd name="connsiteY14" fmla="*/ 22488 h 289799"/>
                <a:gd name="connsiteX15" fmla="*/ 29655 w 200350"/>
                <a:gd name="connsiteY15" fmla="*/ 72436 h 289799"/>
                <a:gd name="connsiteX16" fmla="*/ 50671 w 200350"/>
                <a:gd name="connsiteY16" fmla="*/ 99566 h 289799"/>
                <a:gd name="connsiteX17" fmla="*/ 55147 w 200350"/>
                <a:gd name="connsiteY17" fmla="*/ 104343 h 289799"/>
                <a:gd name="connsiteX18" fmla="*/ 77310 w 200350"/>
                <a:gd name="connsiteY18" fmla="*/ 74865 h 289799"/>
                <a:gd name="connsiteX19" fmla="*/ 85061 w 200350"/>
                <a:gd name="connsiteY19" fmla="*/ 44160 h 289799"/>
                <a:gd name="connsiteX20" fmla="*/ 50480 w 200350"/>
                <a:gd name="connsiteY20" fmla="*/ 22516 h 2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350" h="289799">
                  <a:moveTo>
                    <a:pt x="133726" y="204457"/>
                  </a:moveTo>
                  <a:cubicBezTo>
                    <a:pt x="140877" y="175061"/>
                    <a:pt x="136565" y="143891"/>
                    <a:pt x="127367" y="115506"/>
                  </a:cubicBezTo>
                  <a:lnTo>
                    <a:pt x="149011" y="114905"/>
                  </a:lnTo>
                  <a:cubicBezTo>
                    <a:pt x="159437" y="150333"/>
                    <a:pt x="162330" y="189145"/>
                    <a:pt x="149420" y="224326"/>
                  </a:cubicBezTo>
                  <a:lnTo>
                    <a:pt x="200350" y="289122"/>
                  </a:lnTo>
                  <a:cubicBezTo>
                    <a:pt x="191671" y="289668"/>
                    <a:pt x="182910" y="289914"/>
                    <a:pt x="174230" y="289750"/>
                  </a:cubicBezTo>
                  <a:cubicBezTo>
                    <a:pt x="150566" y="259754"/>
                    <a:pt x="126821" y="229840"/>
                    <a:pt x="103157" y="199817"/>
                  </a:cubicBezTo>
                  <a:cubicBezTo>
                    <a:pt x="84898" y="176644"/>
                    <a:pt x="67047" y="153089"/>
                    <a:pt x="48624" y="130026"/>
                  </a:cubicBezTo>
                  <a:cubicBezTo>
                    <a:pt x="33722" y="111357"/>
                    <a:pt x="8693" y="86929"/>
                    <a:pt x="2197" y="64248"/>
                  </a:cubicBezTo>
                  <a:cubicBezTo>
                    <a:pt x="-6428" y="34115"/>
                    <a:pt x="11068" y="6194"/>
                    <a:pt x="41883" y="1144"/>
                  </a:cubicBezTo>
                  <a:cubicBezTo>
                    <a:pt x="72097" y="-3796"/>
                    <a:pt x="101329" y="6958"/>
                    <a:pt x="108152" y="39247"/>
                  </a:cubicBezTo>
                  <a:cubicBezTo>
                    <a:pt x="113720" y="65722"/>
                    <a:pt x="98763" y="83627"/>
                    <a:pt x="83697" y="102896"/>
                  </a:cubicBezTo>
                  <a:cubicBezTo>
                    <a:pt x="78729" y="109256"/>
                    <a:pt x="73434" y="115342"/>
                    <a:pt x="68521" y="121729"/>
                  </a:cubicBezTo>
                  <a:lnTo>
                    <a:pt x="133753" y="204484"/>
                  </a:lnTo>
                  <a:close/>
                  <a:moveTo>
                    <a:pt x="50453" y="22488"/>
                  </a:moveTo>
                  <a:cubicBezTo>
                    <a:pt x="23705" y="24863"/>
                    <a:pt x="16772" y="51584"/>
                    <a:pt x="29655" y="72436"/>
                  </a:cubicBezTo>
                  <a:cubicBezTo>
                    <a:pt x="35114" y="81279"/>
                    <a:pt x="43820" y="91624"/>
                    <a:pt x="50671" y="99566"/>
                  </a:cubicBezTo>
                  <a:cubicBezTo>
                    <a:pt x="51272" y="100249"/>
                    <a:pt x="54792" y="104425"/>
                    <a:pt x="55147" y="104343"/>
                  </a:cubicBezTo>
                  <a:cubicBezTo>
                    <a:pt x="62899" y="94790"/>
                    <a:pt x="70814" y="85319"/>
                    <a:pt x="77310" y="74865"/>
                  </a:cubicBezTo>
                  <a:cubicBezTo>
                    <a:pt x="83806" y="64412"/>
                    <a:pt x="87736" y="56415"/>
                    <a:pt x="85061" y="44160"/>
                  </a:cubicBezTo>
                  <a:cubicBezTo>
                    <a:pt x="81295" y="26964"/>
                    <a:pt x="66884" y="21069"/>
                    <a:pt x="50480" y="22516"/>
                  </a:cubicBez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1F410F-7ACC-8DD0-BB9B-3E06474F6760}"/>
                </a:ext>
              </a:extLst>
            </p:cNvPr>
            <p:cNvSpPr/>
            <p:nvPr/>
          </p:nvSpPr>
          <p:spPr>
            <a:xfrm>
              <a:off x="2223177" y="4513161"/>
              <a:ext cx="180204" cy="190191"/>
            </a:xfrm>
            <a:custGeom>
              <a:avLst/>
              <a:gdLst>
                <a:gd name="connsiteX0" fmla="*/ 95184 w 180204"/>
                <a:gd name="connsiteY0" fmla="*/ 36541 h 190191"/>
                <a:gd name="connsiteX1" fmla="*/ 49549 w 180204"/>
                <a:gd name="connsiteY1" fmla="*/ 120606 h 190191"/>
                <a:gd name="connsiteX2" fmla="*/ 144204 w 180204"/>
                <a:gd name="connsiteY2" fmla="*/ 123363 h 190191"/>
                <a:gd name="connsiteX3" fmla="*/ 151246 w 180204"/>
                <a:gd name="connsiteY3" fmla="*/ 108733 h 190191"/>
                <a:gd name="connsiteX4" fmla="*/ 151737 w 180204"/>
                <a:gd name="connsiteY4" fmla="*/ 108297 h 190191"/>
                <a:gd name="connsiteX5" fmla="*/ 180204 w 180204"/>
                <a:gd name="connsiteY5" fmla="*/ 144543 h 190191"/>
                <a:gd name="connsiteX6" fmla="*/ 111533 w 180204"/>
                <a:gd name="connsiteY6" fmla="*/ 189250 h 190191"/>
                <a:gd name="connsiteX7" fmla="*/ 1621 w 180204"/>
                <a:gd name="connsiteY7" fmla="*/ 74507 h 190191"/>
                <a:gd name="connsiteX8" fmla="*/ 59593 w 180204"/>
                <a:gd name="connsiteY8" fmla="*/ 2396 h 190191"/>
                <a:gd name="connsiteX9" fmla="*/ 66826 w 180204"/>
                <a:gd name="connsiteY9" fmla="*/ 49 h 190191"/>
                <a:gd name="connsiteX10" fmla="*/ 95184 w 180204"/>
                <a:gd name="connsiteY10" fmla="*/ 36568 h 1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04" h="190191">
                  <a:moveTo>
                    <a:pt x="95184" y="36541"/>
                  </a:moveTo>
                  <a:cubicBezTo>
                    <a:pt x="53725" y="38697"/>
                    <a:pt x="28178" y="84196"/>
                    <a:pt x="49549" y="120606"/>
                  </a:cubicBezTo>
                  <a:cubicBezTo>
                    <a:pt x="70402" y="156143"/>
                    <a:pt x="121332" y="157671"/>
                    <a:pt x="144204" y="123363"/>
                  </a:cubicBezTo>
                  <a:cubicBezTo>
                    <a:pt x="147507" y="118395"/>
                    <a:pt x="148899" y="114001"/>
                    <a:pt x="151246" y="108733"/>
                  </a:cubicBezTo>
                  <a:cubicBezTo>
                    <a:pt x="151382" y="108433"/>
                    <a:pt x="151055" y="108188"/>
                    <a:pt x="151737" y="108297"/>
                  </a:cubicBezTo>
                  <a:lnTo>
                    <a:pt x="180204" y="144543"/>
                  </a:lnTo>
                  <a:cubicBezTo>
                    <a:pt x="165657" y="168371"/>
                    <a:pt x="139264" y="185456"/>
                    <a:pt x="111533" y="189250"/>
                  </a:cubicBezTo>
                  <a:cubicBezTo>
                    <a:pt x="45046" y="198312"/>
                    <a:pt x="-10279" y="140558"/>
                    <a:pt x="1621" y="74507"/>
                  </a:cubicBezTo>
                  <a:cubicBezTo>
                    <a:pt x="7326" y="42791"/>
                    <a:pt x="29979" y="14842"/>
                    <a:pt x="59593" y="2396"/>
                  </a:cubicBezTo>
                  <a:cubicBezTo>
                    <a:pt x="60740" y="1905"/>
                    <a:pt x="66062" y="-360"/>
                    <a:pt x="66826" y="49"/>
                  </a:cubicBezTo>
                  <a:lnTo>
                    <a:pt x="95184" y="36568"/>
                  </a:ln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</p:grpSp>
      <p:pic>
        <p:nvPicPr>
          <p:cNvPr id="8" name="Grafik 3">
            <a:extLst>
              <a:ext uri="{FF2B5EF4-FFF2-40B4-BE49-F238E27FC236}">
                <a16:creationId xmlns:a16="http://schemas.microsoft.com/office/drawing/2014/main" id="{1E44D144-1DD0-3D4B-2A46-1B746CCE4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200" y="5937027"/>
            <a:ext cx="3155164" cy="387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35100" y="1320800"/>
            <a:ext cx="9486900" cy="22650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Breaker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6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09900" y="2374900"/>
            <a:ext cx="6172200" cy="2265084"/>
          </a:xfrm>
        </p:spPr>
        <p:txBody>
          <a:bodyPr anchor="ctr" anchorCtr="0"/>
          <a:lstStyle>
            <a:lvl1pPr marL="0" algn="ctr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Breaker Headline in two lines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3DDFA-B44B-8E88-B182-47B33953F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09B81-1D35-6AA6-CD03-599D05D1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E5DE8-321C-A939-C65E-D9C52C01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9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84D04F6-66DD-AAD3-B41A-5B6745522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8836" y="2796540"/>
            <a:ext cx="3549650" cy="22650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Breaker Headline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8EC22-D26F-AD41-1264-34EB5576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noProof="0"/>
              <a:t>12 August 2025</a:t>
            </a:r>
            <a:endParaRPr lang="da-DK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F2BF15B-358D-FB1B-2B48-06F5C68B9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Footer text</a:t>
            </a:r>
            <a:endParaRPr lang="da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ECD3DC-1A23-739F-17AA-6B1E4E5C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da-DK" noProof="0" smtClean="0"/>
              <a:pPr/>
              <a:t>‹#›</a:t>
            </a:fld>
            <a:endParaRPr lang="da-DK" noProof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7A2BEC9-3014-7C1A-87FE-EF3D07EA18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6330717"/>
            <a:ext cx="2509075" cy="30820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0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D94A62-321B-F0E3-B41C-A1099E630DF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28441" y="-236876"/>
            <a:ext cx="4895104" cy="5827472"/>
            <a:chOff x="2223177" y="4401062"/>
            <a:chExt cx="253925" cy="302290"/>
          </a:xfrm>
          <a:solidFill>
            <a:schemeClr val="bg2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D73C7F9-33FE-98CD-46BA-55EA721303E2}"/>
                </a:ext>
              </a:extLst>
            </p:cNvPr>
            <p:cNvSpPr/>
            <p:nvPr/>
          </p:nvSpPr>
          <p:spPr>
            <a:xfrm>
              <a:off x="2276752" y="4401062"/>
              <a:ext cx="200350" cy="289799"/>
            </a:xfrm>
            <a:custGeom>
              <a:avLst/>
              <a:gdLst>
                <a:gd name="connsiteX0" fmla="*/ 133726 w 200350"/>
                <a:gd name="connsiteY0" fmla="*/ 204457 h 289799"/>
                <a:gd name="connsiteX1" fmla="*/ 127367 w 200350"/>
                <a:gd name="connsiteY1" fmla="*/ 115506 h 289799"/>
                <a:gd name="connsiteX2" fmla="*/ 149011 w 200350"/>
                <a:gd name="connsiteY2" fmla="*/ 114905 h 289799"/>
                <a:gd name="connsiteX3" fmla="*/ 149420 w 200350"/>
                <a:gd name="connsiteY3" fmla="*/ 224326 h 289799"/>
                <a:gd name="connsiteX4" fmla="*/ 200350 w 200350"/>
                <a:gd name="connsiteY4" fmla="*/ 289122 h 289799"/>
                <a:gd name="connsiteX5" fmla="*/ 174230 w 200350"/>
                <a:gd name="connsiteY5" fmla="*/ 289750 h 289799"/>
                <a:gd name="connsiteX6" fmla="*/ 103157 w 200350"/>
                <a:gd name="connsiteY6" fmla="*/ 199817 h 289799"/>
                <a:gd name="connsiteX7" fmla="*/ 48624 w 200350"/>
                <a:gd name="connsiteY7" fmla="*/ 130026 h 289799"/>
                <a:gd name="connsiteX8" fmla="*/ 2197 w 200350"/>
                <a:gd name="connsiteY8" fmla="*/ 64248 h 289799"/>
                <a:gd name="connsiteX9" fmla="*/ 41883 w 200350"/>
                <a:gd name="connsiteY9" fmla="*/ 1144 h 289799"/>
                <a:gd name="connsiteX10" fmla="*/ 108152 w 200350"/>
                <a:gd name="connsiteY10" fmla="*/ 39247 h 289799"/>
                <a:gd name="connsiteX11" fmla="*/ 83697 w 200350"/>
                <a:gd name="connsiteY11" fmla="*/ 102896 h 289799"/>
                <a:gd name="connsiteX12" fmla="*/ 68521 w 200350"/>
                <a:gd name="connsiteY12" fmla="*/ 121729 h 289799"/>
                <a:gd name="connsiteX13" fmla="*/ 133753 w 200350"/>
                <a:gd name="connsiteY13" fmla="*/ 204484 h 289799"/>
                <a:gd name="connsiteX14" fmla="*/ 50453 w 200350"/>
                <a:gd name="connsiteY14" fmla="*/ 22488 h 289799"/>
                <a:gd name="connsiteX15" fmla="*/ 29655 w 200350"/>
                <a:gd name="connsiteY15" fmla="*/ 72436 h 289799"/>
                <a:gd name="connsiteX16" fmla="*/ 50671 w 200350"/>
                <a:gd name="connsiteY16" fmla="*/ 99566 h 289799"/>
                <a:gd name="connsiteX17" fmla="*/ 55147 w 200350"/>
                <a:gd name="connsiteY17" fmla="*/ 104343 h 289799"/>
                <a:gd name="connsiteX18" fmla="*/ 77310 w 200350"/>
                <a:gd name="connsiteY18" fmla="*/ 74865 h 289799"/>
                <a:gd name="connsiteX19" fmla="*/ 85061 w 200350"/>
                <a:gd name="connsiteY19" fmla="*/ 44160 h 289799"/>
                <a:gd name="connsiteX20" fmla="*/ 50480 w 200350"/>
                <a:gd name="connsiteY20" fmla="*/ 22516 h 2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350" h="289799">
                  <a:moveTo>
                    <a:pt x="133726" y="204457"/>
                  </a:moveTo>
                  <a:cubicBezTo>
                    <a:pt x="140877" y="175061"/>
                    <a:pt x="136565" y="143891"/>
                    <a:pt x="127367" y="115506"/>
                  </a:cubicBezTo>
                  <a:lnTo>
                    <a:pt x="149011" y="114905"/>
                  </a:lnTo>
                  <a:cubicBezTo>
                    <a:pt x="159437" y="150333"/>
                    <a:pt x="162330" y="189145"/>
                    <a:pt x="149420" y="224326"/>
                  </a:cubicBezTo>
                  <a:lnTo>
                    <a:pt x="200350" y="289122"/>
                  </a:lnTo>
                  <a:cubicBezTo>
                    <a:pt x="191671" y="289668"/>
                    <a:pt x="182910" y="289914"/>
                    <a:pt x="174230" y="289750"/>
                  </a:cubicBezTo>
                  <a:cubicBezTo>
                    <a:pt x="150566" y="259754"/>
                    <a:pt x="126821" y="229840"/>
                    <a:pt x="103157" y="199817"/>
                  </a:cubicBezTo>
                  <a:cubicBezTo>
                    <a:pt x="84898" y="176644"/>
                    <a:pt x="67047" y="153089"/>
                    <a:pt x="48624" y="130026"/>
                  </a:cubicBezTo>
                  <a:cubicBezTo>
                    <a:pt x="33722" y="111357"/>
                    <a:pt x="8693" y="86929"/>
                    <a:pt x="2197" y="64248"/>
                  </a:cubicBezTo>
                  <a:cubicBezTo>
                    <a:pt x="-6428" y="34115"/>
                    <a:pt x="11068" y="6194"/>
                    <a:pt x="41883" y="1144"/>
                  </a:cubicBezTo>
                  <a:cubicBezTo>
                    <a:pt x="72097" y="-3796"/>
                    <a:pt x="101329" y="6958"/>
                    <a:pt x="108152" y="39247"/>
                  </a:cubicBezTo>
                  <a:cubicBezTo>
                    <a:pt x="113720" y="65722"/>
                    <a:pt x="98763" y="83627"/>
                    <a:pt x="83697" y="102896"/>
                  </a:cubicBezTo>
                  <a:cubicBezTo>
                    <a:pt x="78729" y="109256"/>
                    <a:pt x="73434" y="115342"/>
                    <a:pt x="68521" y="121729"/>
                  </a:cubicBezTo>
                  <a:lnTo>
                    <a:pt x="133753" y="204484"/>
                  </a:lnTo>
                  <a:close/>
                  <a:moveTo>
                    <a:pt x="50453" y="22488"/>
                  </a:moveTo>
                  <a:cubicBezTo>
                    <a:pt x="23705" y="24863"/>
                    <a:pt x="16772" y="51584"/>
                    <a:pt x="29655" y="72436"/>
                  </a:cubicBezTo>
                  <a:cubicBezTo>
                    <a:pt x="35114" y="81279"/>
                    <a:pt x="43820" y="91624"/>
                    <a:pt x="50671" y="99566"/>
                  </a:cubicBezTo>
                  <a:cubicBezTo>
                    <a:pt x="51272" y="100249"/>
                    <a:pt x="54792" y="104425"/>
                    <a:pt x="55147" y="104343"/>
                  </a:cubicBezTo>
                  <a:cubicBezTo>
                    <a:pt x="62899" y="94790"/>
                    <a:pt x="70814" y="85319"/>
                    <a:pt x="77310" y="74865"/>
                  </a:cubicBezTo>
                  <a:cubicBezTo>
                    <a:pt x="83806" y="64412"/>
                    <a:pt x="87736" y="56415"/>
                    <a:pt x="85061" y="44160"/>
                  </a:cubicBezTo>
                  <a:cubicBezTo>
                    <a:pt x="81295" y="26964"/>
                    <a:pt x="66884" y="21069"/>
                    <a:pt x="50480" y="22516"/>
                  </a:cubicBez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BA88FE-791E-1986-053E-D850E897ADC4}"/>
                </a:ext>
              </a:extLst>
            </p:cNvPr>
            <p:cNvSpPr/>
            <p:nvPr/>
          </p:nvSpPr>
          <p:spPr>
            <a:xfrm>
              <a:off x="2223177" y="4513161"/>
              <a:ext cx="180204" cy="190191"/>
            </a:xfrm>
            <a:custGeom>
              <a:avLst/>
              <a:gdLst>
                <a:gd name="connsiteX0" fmla="*/ 95184 w 180204"/>
                <a:gd name="connsiteY0" fmla="*/ 36541 h 190191"/>
                <a:gd name="connsiteX1" fmla="*/ 49549 w 180204"/>
                <a:gd name="connsiteY1" fmla="*/ 120606 h 190191"/>
                <a:gd name="connsiteX2" fmla="*/ 144204 w 180204"/>
                <a:gd name="connsiteY2" fmla="*/ 123363 h 190191"/>
                <a:gd name="connsiteX3" fmla="*/ 151246 w 180204"/>
                <a:gd name="connsiteY3" fmla="*/ 108733 h 190191"/>
                <a:gd name="connsiteX4" fmla="*/ 151737 w 180204"/>
                <a:gd name="connsiteY4" fmla="*/ 108297 h 190191"/>
                <a:gd name="connsiteX5" fmla="*/ 180204 w 180204"/>
                <a:gd name="connsiteY5" fmla="*/ 144543 h 190191"/>
                <a:gd name="connsiteX6" fmla="*/ 111533 w 180204"/>
                <a:gd name="connsiteY6" fmla="*/ 189250 h 190191"/>
                <a:gd name="connsiteX7" fmla="*/ 1621 w 180204"/>
                <a:gd name="connsiteY7" fmla="*/ 74507 h 190191"/>
                <a:gd name="connsiteX8" fmla="*/ 59593 w 180204"/>
                <a:gd name="connsiteY8" fmla="*/ 2396 h 190191"/>
                <a:gd name="connsiteX9" fmla="*/ 66826 w 180204"/>
                <a:gd name="connsiteY9" fmla="*/ 49 h 190191"/>
                <a:gd name="connsiteX10" fmla="*/ 95184 w 180204"/>
                <a:gd name="connsiteY10" fmla="*/ 36568 h 1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04" h="190191">
                  <a:moveTo>
                    <a:pt x="95184" y="36541"/>
                  </a:moveTo>
                  <a:cubicBezTo>
                    <a:pt x="53725" y="38697"/>
                    <a:pt x="28178" y="84196"/>
                    <a:pt x="49549" y="120606"/>
                  </a:cubicBezTo>
                  <a:cubicBezTo>
                    <a:pt x="70402" y="156143"/>
                    <a:pt x="121332" y="157671"/>
                    <a:pt x="144204" y="123363"/>
                  </a:cubicBezTo>
                  <a:cubicBezTo>
                    <a:pt x="147507" y="118395"/>
                    <a:pt x="148899" y="114001"/>
                    <a:pt x="151246" y="108733"/>
                  </a:cubicBezTo>
                  <a:cubicBezTo>
                    <a:pt x="151382" y="108433"/>
                    <a:pt x="151055" y="108188"/>
                    <a:pt x="151737" y="108297"/>
                  </a:cubicBezTo>
                  <a:lnTo>
                    <a:pt x="180204" y="144543"/>
                  </a:lnTo>
                  <a:cubicBezTo>
                    <a:pt x="165657" y="168371"/>
                    <a:pt x="139264" y="185456"/>
                    <a:pt x="111533" y="189250"/>
                  </a:cubicBezTo>
                  <a:cubicBezTo>
                    <a:pt x="45046" y="198312"/>
                    <a:pt x="-10279" y="140558"/>
                    <a:pt x="1621" y="74507"/>
                  </a:cubicBezTo>
                  <a:cubicBezTo>
                    <a:pt x="7326" y="42791"/>
                    <a:pt x="29979" y="14842"/>
                    <a:pt x="59593" y="2396"/>
                  </a:cubicBezTo>
                  <a:cubicBezTo>
                    <a:pt x="60740" y="1905"/>
                    <a:pt x="66062" y="-360"/>
                    <a:pt x="66826" y="49"/>
                  </a:cubicBezTo>
                  <a:lnTo>
                    <a:pt x="95184" y="36568"/>
                  </a:ln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</p:grpSp>
      <p:pic>
        <p:nvPicPr>
          <p:cNvPr id="8" name="Grafik 3">
            <a:extLst>
              <a:ext uri="{FF2B5EF4-FFF2-40B4-BE49-F238E27FC236}">
                <a16:creationId xmlns:a16="http://schemas.microsoft.com/office/drawing/2014/main" id="{1E44D144-1DD0-3D4B-2A46-1B746CCE4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200" y="5937027"/>
            <a:ext cx="3155164" cy="387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35100" y="1320800"/>
            <a:ext cx="9486900" cy="22650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add a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46BE-A973-AE1C-ED0F-098DD80E5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37150" y="3771900"/>
            <a:ext cx="5784850" cy="27305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1D46-2844-223D-8D60-E94015E5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5100" y="4058264"/>
            <a:ext cx="3530599" cy="273051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12 August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CCD-E103-F467-5A43-8FF5E9E4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5100" y="3771901"/>
            <a:ext cx="3530599" cy="273049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Footer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1DC7BA-68C7-759B-CA01-DA997136C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7150" y="4058264"/>
            <a:ext cx="5784850" cy="27304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679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ith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8">
            <a:extLst>
              <a:ext uri="{FF2B5EF4-FFF2-40B4-BE49-F238E27FC236}">
                <a16:creationId xmlns:a16="http://schemas.microsoft.com/office/drawing/2014/main" id="{F0704A8E-52C5-7470-2319-14AD0A5A1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47446"/>
          <a:stretch>
            <a:fillRect/>
          </a:stretch>
        </p:blipFill>
        <p:spPr>
          <a:xfrm>
            <a:off x="3162302" y="2743289"/>
            <a:ext cx="5867398" cy="13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n W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FE945C7-9593-6B67-C77D-58FBBEEEB16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53349" y="2159000"/>
            <a:ext cx="3959225" cy="1860550"/>
          </a:xfrm>
          <a:prstGeom prst="roundRect">
            <a:avLst>
              <a:gd name="adj" fmla="val 9282"/>
            </a:avLst>
          </a:prstGeom>
          <a:solidFill>
            <a:schemeClr val="tx1"/>
          </a:solidFill>
        </p:spPr>
        <p:txBody>
          <a:bodyPr lIns="144000" tIns="144000" rIns="144000" bIns="144000"/>
          <a:lstStyle>
            <a:lvl1pPr marL="0" indent="0">
              <a:spcBef>
                <a:spcPts val="6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200"/>
            </a:lvl2pPr>
          </a:lstStyle>
          <a:p>
            <a:pPr lvl="0"/>
            <a:r>
              <a:rPr lang="en-US"/>
              <a:t>The Team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D21B05-5065-2FA8-9A48-1D5A9938BA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775" y="2159000"/>
            <a:ext cx="7165975" cy="3933825"/>
          </a:xfrm>
          <a:prstGeom prst="roundRect">
            <a:avLst>
              <a:gd name="adj" fmla="val 5045"/>
            </a:avLst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EC2AEA-3BE4-4451-8838-01A8229A9B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5050" y="540000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E1BA2-74EB-FD04-64E3-DA2A4345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7" y="540000"/>
            <a:ext cx="7903303" cy="94773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41039-07A2-CED8-30C1-445305ED0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69B29-46FD-44D7-844B-01322A7D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FC3DE-ABB0-4DBD-F189-FEF60C32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946D7A-5E96-3FE4-A501-47F309855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50" y="2387600"/>
            <a:ext cx="4127500" cy="362584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179388" indent="-179388">
              <a:spcBef>
                <a:spcPts val="0"/>
              </a:spcBef>
              <a:defRPr sz="1200"/>
            </a:lvl2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ECECD7DC-7E95-EB3E-307C-AE08759A39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1790700"/>
            <a:ext cx="3013075" cy="2809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a-DK" err="1"/>
              <a:t>Winning</a:t>
            </a:r>
            <a:r>
              <a:rPr lang="da-DK"/>
              <a:t> </a:t>
            </a:r>
            <a:r>
              <a:rPr lang="da-DK" err="1"/>
              <a:t>text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8331B0C5-18CF-246C-7D17-F63E5E5EC0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0150" y="2273300"/>
            <a:ext cx="2540000" cy="3727450"/>
          </a:xfrm>
          <a:prstGeom prst="roundRect">
            <a:avLst>
              <a:gd name="adj" fmla="val 6917"/>
            </a:avLst>
          </a:prstGeom>
          <a:solidFill>
            <a:schemeClr val="bg1"/>
          </a:solidFill>
        </p:spPr>
        <p:txBody>
          <a:bodyPr lIns="144000" tIns="144000" rIns="144000" bIns="144000"/>
          <a:lstStyle>
            <a:lvl1pPr marL="0" indent="0">
              <a:spcBef>
                <a:spcPts val="600"/>
              </a:spcBef>
              <a:buNone/>
              <a:defRPr sz="1200"/>
            </a:lvl1pPr>
            <a:lvl2pPr marL="179388" indent="-179388">
              <a:spcBef>
                <a:spcPts val="0"/>
              </a:spcBef>
              <a:defRPr sz="1200"/>
            </a:lvl2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904FF12A-07A1-7101-2F0C-71A728E963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252709" y="1790699"/>
            <a:ext cx="943108" cy="1279787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B4865EBD-4D18-1496-AE06-115502147B6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518642" y="1790699"/>
            <a:ext cx="943108" cy="1279787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Text Placeholder 33">
            <a:extLst>
              <a:ext uri="{FF2B5EF4-FFF2-40B4-BE49-F238E27FC236}">
                <a16:creationId xmlns:a16="http://schemas.microsoft.com/office/drawing/2014/main" id="{32A68E15-4B2C-FC29-B99D-7B262365B1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6850" y="3159374"/>
            <a:ext cx="1266826" cy="199766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sz="900" b="1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18" name="Text Placeholder 35">
            <a:extLst>
              <a:ext uri="{FF2B5EF4-FFF2-40B4-BE49-F238E27FC236}">
                <a16:creationId xmlns:a16="http://schemas.microsoft.com/office/drawing/2014/main" id="{2D93A917-7B5D-0C24-82F4-1B3CAB11B8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86850" y="3365490"/>
            <a:ext cx="1266826" cy="199766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19" name="Text Placeholder 33">
            <a:extLst>
              <a:ext uri="{FF2B5EF4-FFF2-40B4-BE49-F238E27FC236}">
                <a16:creationId xmlns:a16="http://schemas.microsoft.com/office/drawing/2014/main" id="{592A4F49-B9B6-029B-0DC7-C272B38776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372725" y="3159374"/>
            <a:ext cx="1266826" cy="199766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sz="900" b="1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20" name="Text Placeholder 35">
            <a:extLst>
              <a:ext uri="{FF2B5EF4-FFF2-40B4-BE49-F238E27FC236}">
                <a16:creationId xmlns:a16="http://schemas.microsoft.com/office/drawing/2014/main" id="{C0A86FE3-3F03-81D3-74D5-534C3F54A2C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372725" y="3365490"/>
            <a:ext cx="1266826" cy="199766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B885FD7-3E77-5DB2-40AC-1B4427DD324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349" y="4125911"/>
            <a:ext cx="3959225" cy="1966913"/>
          </a:xfrm>
          <a:prstGeom prst="roundRect">
            <a:avLst>
              <a:gd name="adj" fmla="val 9282"/>
            </a:avLst>
          </a:prstGeom>
          <a:solidFill>
            <a:schemeClr val="accent1"/>
          </a:solidFill>
        </p:spPr>
        <p:txBody>
          <a:bodyPr lIns="144000" tIns="144000" rIns="144000" bIns="144000"/>
          <a:lstStyle>
            <a:lvl1pPr marL="0" indent="0">
              <a:spcBef>
                <a:spcPts val="6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200"/>
            </a:lvl2pPr>
          </a:lstStyle>
          <a:p>
            <a:pPr lvl="0"/>
            <a:r>
              <a:rPr lang="en-US"/>
              <a:t>Next steps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A110CED7-A206-1351-4BAA-8355911CB00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950200" y="4641850"/>
            <a:ext cx="3632200" cy="1342757"/>
          </a:xfrm>
        </p:spPr>
        <p:txBody>
          <a:bodyPr lIns="0"/>
          <a:lstStyle>
            <a:lvl1pPr marL="0" indent="0">
              <a:spcBef>
                <a:spcPts val="600"/>
              </a:spcBef>
              <a:buNone/>
              <a:defRPr sz="1200">
                <a:solidFill>
                  <a:schemeClr val="bg1"/>
                </a:solidFill>
              </a:defRPr>
            </a:lvl1pPr>
            <a:lvl2pPr marL="179388" indent="-179388">
              <a:spcBef>
                <a:spcPts val="0"/>
              </a:spcBef>
              <a:defRPr sz="1200"/>
            </a:lvl2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05192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814-EF56-99F0-04D9-7CB60D78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7" y="546100"/>
            <a:ext cx="11227528" cy="589756"/>
          </a:xfrm>
        </p:spPr>
        <p:txBody>
          <a:bodyPr/>
          <a:lstStyle>
            <a:lvl1pPr algn="ctr">
              <a:defRPr sz="3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2DACE-CA6A-1800-DD92-7B8FA52E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38347-A779-100F-0462-4D17D8D6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7A75F-2844-88DF-270D-B7C1B783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907023-9489-60ED-C6C0-8FF40DF5A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3301" y="1450181"/>
            <a:ext cx="2593948" cy="351551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bIns="360000" anchor="t" anchorCtr="0"/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6C7C8FB-C205-9977-A879-418A1B37157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81089" y="1722437"/>
            <a:ext cx="2238372" cy="1935957"/>
          </a:xfrm>
        </p:spPr>
        <p:txBody>
          <a:bodyPr lIns="0" anchor="ctr" anchorCtr="0"/>
          <a:lstStyle>
            <a:lvl1pPr marL="0" indent="0" algn="ctr">
              <a:lnSpc>
                <a:spcPct val="70000"/>
              </a:lnSpc>
              <a:buNone/>
              <a:defRPr sz="5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Insert text or icon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58765DCE-3BFC-6AF7-E84E-E54BA2B692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5843" y="3658394"/>
            <a:ext cx="2328865" cy="1307306"/>
          </a:xfrm>
        </p:spPr>
        <p:txBody>
          <a:bodyPr anchor="t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here to insert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0A63F99-1AA3-8559-0247-8664156D8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87900" y="1450181"/>
            <a:ext cx="2593948" cy="351551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bIns="360000" anchor="t" anchorCtr="0"/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7C68073F-6CA8-BE8A-7530-0EDF8C62BB6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965688" y="1722437"/>
            <a:ext cx="2238372" cy="1935957"/>
          </a:xfrm>
        </p:spPr>
        <p:txBody>
          <a:bodyPr lIns="0" anchor="ctr" anchorCtr="0"/>
          <a:lstStyle>
            <a:lvl1pPr marL="0" indent="0" algn="ctr">
              <a:lnSpc>
                <a:spcPct val="70000"/>
              </a:lnSpc>
              <a:buNone/>
              <a:defRPr sz="5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Insert text or icon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FA9117E-3020-850B-75EB-D9698681AAF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0442" y="3658394"/>
            <a:ext cx="2328865" cy="1307306"/>
          </a:xfrm>
        </p:spPr>
        <p:txBody>
          <a:bodyPr anchor="t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here to insert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A00D9FF-71E4-8402-E318-118EECE00A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2499" y="1450181"/>
            <a:ext cx="2593948" cy="351551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bIns="360000" anchor="t" anchorCtr="0"/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D3F19EAC-2320-132A-EC0C-F0751040A58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750287" y="1722437"/>
            <a:ext cx="2238372" cy="1935957"/>
          </a:xfrm>
        </p:spPr>
        <p:txBody>
          <a:bodyPr lIns="0" anchor="ctr" anchorCtr="0"/>
          <a:lstStyle>
            <a:lvl1pPr marL="0" indent="0" algn="ctr">
              <a:lnSpc>
                <a:spcPct val="70000"/>
              </a:lnSpc>
              <a:buNone/>
              <a:defRPr sz="5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Insert text or icon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3E7DEFA-E4D2-697B-C710-FD0E03766A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05041" y="3658394"/>
            <a:ext cx="2328865" cy="1307306"/>
          </a:xfrm>
        </p:spPr>
        <p:txBody>
          <a:bodyPr anchor="t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here to insert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BBA6866-3681-18BF-16C4-832CB0DADD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047" y="5355432"/>
            <a:ext cx="11227528" cy="477838"/>
          </a:xfrm>
        </p:spPr>
        <p:txBody>
          <a:bodyPr anchor="t" anchorCtr="0"/>
          <a:lstStyle>
            <a:lvl1pPr marL="0" indent="0" algn="ctr">
              <a:buNone/>
              <a:defRPr sz="2500" b="1"/>
            </a:lvl1pPr>
          </a:lstStyle>
          <a:p>
            <a:pPr lvl="0"/>
            <a:r>
              <a:rPr lang="en-US" noProof="0"/>
              <a:t>Click here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66145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nning behavi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4F5DAC7A-1FEA-A634-8E9B-24653092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921" y="746317"/>
            <a:ext cx="1197971" cy="15706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462046C-F818-00CE-0996-06826BDF8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3738" y="746317"/>
            <a:ext cx="1208210" cy="157067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E023019-A161-BBB9-B9C5-CCB5A99DB8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1019" y="3631869"/>
            <a:ext cx="1208210" cy="157067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12C7BFD-53A8-CB01-8BB2-53AB4A30CF4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4811" y="3631868"/>
            <a:ext cx="1568262" cy="1570674"/>
          </a:xfrm>
          <a:prstGeom prst="rect">
            <a:avLst/>
          </a:prstGeom>
        </p:spPr>
      </p:pic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61E36E42-56BA-B9DE-3680-3DE4AFCF0891}"/>
              </a:ext>
            </a:extLst>
          </p:cNvPr>
          <p:cNvSpPr>
            <a:spLocks noGrp="1"/>
          </p:cNvSpPr>
          <p:nvPr userDrawn="1">
            <p:ph type="pic" sz="quarter" idx="38"/>
          </p:nvPr>
        </p:nvSpPr>
        <p:spPr>
          <a:xfrm>
            <a:off x="3602071" y="731763"/>
            <a:ext cx="1187731" cy="158522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AE832A2D-ED01-9604-8FEE-78F2176F7F5C}"/>
              </a:ext>
            </a:extLst>
          </p:cNvPr>
          <p:cNvSpPr>
            <a:spLocks noGrp="1"/>
          </p:cNvSpPr>
          <p:nvPr userDrawn="1">
            <p:ph type="pic" sz="quarter" idx="39"/>
          </p:nvPr>
        </p:nvSpPr>
        <p:spPr>
          <a:xfrm>
            <a:off x="8684767" y="731763"/>
            <a:ext cx="1187731" cy="158522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93DDA959-ACFD-E5F9-2655-3A1B4C5FA0AC}"/>
              </a:ext>
            </a:extLst>
          </p:cNvPr>
          <p:cNvSpPr>
            <a:spLocks noGrp="1"/>
          </p:cNvSpPr>
          <p:nvPr userDrawn="1">
            <p:ph type="pic" sz="quarter" idx="40"/>
          </p:nvPr>
        </p:nvSpPr>
        <p:spPr>
          <a:xfrm>
            <a:off x="3602071" y="3617316"/>
            <a:ext cx="1187731" cy="158522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083B3B8D-F55A-DB6F-883E-CB36783E17CD}"/>
              </a:ext>
            </a:extLst>
          </p:cNvPr>
          <p:cNvSpPr>
            <a:spLocks noGrp="1"/>
          </p:cNvSpPr>
          <p:nvPr userDrawn="1">
            <p:ph type="pic" sz="quarter" idx="41"/>
          </p:nvPr>
        </p:nvSpPr>
        <p:spPr>
          <a:xfrm>
            <a:off x="8684767" y="3617316"/>
            <a:ext cx="1187731" cy="1585225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2F644-91C1-E03C-2D00-5E75F0022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10670-2603-8016-ED1B-0C37FA80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784E8-5E8A-F651-CA7E-8E2F57C7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68BCA1E-BA0B-57E3-3FE3-64CC53237BF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58988" y="2524640"/>
            <a:ext cx="4422662" cy="228075"/>
          </a:xfrm>
        </p:spPr>
        <p:txBody>
          <a:bodyPr/>
          <a:lstStyle>
            <a:lvl1pPr marL="0" indent="0" algn="ctr">
              <a:buNone/>
              <a:defRPr lang="en-US" sz="1500" kern="1200" cap="all" spc="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INSANE CUSTOMER FOCUS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9C007D27-993A-4207-39A1-144C9CCBAD3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158988" y="2752716"/>
            <a:ext cx="4422662" cy="459273"/>
          </a:xfrm>
        </p:spPr>
        <p:txBody>
          <a:bodyPr/>
          <a:lstStyle>
            <a:lvl1pPr marL="0" indent="0" algn="ctr">
              <a:buNone/>
              <a:defRPr lang="en-GB" sz="15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— because we don’t guess what customers need. We get close enough to know.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559F668A-2B94-BC31-266E-3A0E519F29D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28246" y="2524640"/>
            <a:ext cx="4587404" cy="228075"/>
          </a:xfrm>
        </p:spPr>
        <p:txBody>
          <a:bodyPr/>
          <a:lstStyle>
            <a:lvl1pPr marL="0" indent="0" algn="ctr">
              <a:buNone/>
              <a:defRPr lang="en-US" sz="1500" kern="1200" cap="all" spc="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Uncompromising quality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788E2F5B-7E35-9FC4-2DE4-464707EB9F4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28246" y="2752716"/>
            <a:ext cx="4587404" cy="459273"/>
          </a:xfrm>
        </p:spPr>
        <p:txBody>
          <a:bodyPr/>
          <a:lstStyle>
            <a:lvl1pPr marL="0" indent="0" algn="ctr">
              <a:buNone/>
              <a:defRPr lang="en-GB" sz="15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— because we hold ourselves to a higher standard — in every detail, in every delivery.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B2497014-2CAD-6447-F449-D34376E4A7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58988" y="5346225"/>
            <a:ext cx="4422662" cy="228075"/>
          </a:xfrm>
        </p:spPr>
        <p:txBody>
          <a:bodyPr/>
          <a:lstStyle>
            <a:lvl1pPr marL="0" indent="0" algn="ctr">
              <a:buNone/>
              <a:defRPr lang="en-US" sz="1500" kern="1200" cap="all" spc="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Excellent employee experience 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76DCE570-EFF1-B8A9-7FB9-CD133CFC4B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158988" y="5574301"/>
            <a:ext cx="4422662" cy="459273"/>
          </a:xfrm>
        </p:spPr>
        <p:txBody>
          <a:bodyPr/>
          <a:lstStyle>
            <a:lvl1pPr marL="0" indent="0" algn="ctr">
              <a:buNone/>
              <a:defRPr lang="en-GB" sz="15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— because everything starts with our people.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6AD4A9AD-DED9-5261-FE26-B6F688D4F3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28246" y="5346225"/>
            <a:ext cx="4587404" cy="228075"/>
          </a:xfrm>
        </p:spPr>
        <p:txBody>
          <a:bodyPr/>
          <a:lstStyle>
            <a:lvl1pPr marL="0" indent="0" algn="ctr">
              <a:buNone/>
              <a:defRPr lang="en-US" sz="1500" kern="1200" cap="all" spc="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Bold innovation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61B3C5EE-DB6B-FCA7-9F6E-327AF66846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8246" y="5574301"/>
            <a:ext cx="4587404" cy="459273"/>
          </a:xfrm>
        </p:spPr>
        <p:txBody>
          <a:bodyPr/>
          <a:lstStyle>
            <a:lvl1pPr marL="0" indent="0" algn="ctr">
              <a:buNone/>
              <a:defRPr lang="en-GB" sz="15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— because we don’t just follow change, we lead it.</a:t>
            </a:r>
          </a:p>
        </p:txBody>
      </p:sp>
    </p:spTree>
    <p:extLst>
      <p:ext uri="{BB962C8B-B14F-4D97-AF65-F5344CB8AC3E}">
        <p14:creationId xmlns:p14="http://schemas.microsoft.com/office/powerpoint/2010/main" val="18454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dato 5">
            <a:extLst>
              <a:ext uri="{FF2B5EF4-FFF2-40B4-BE49-F238E27FC236}">
                <a16:creationId xmlns:a16="http://schemas.microsoft.com/office/drawing/2014/main" id="{63976461-4D81-9C83-790C-D8FDBC24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D2A0D93D-29B7-28F6-3FA2-7490D50E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2ADE2E18-2FCB-6FBB-6425-935AE7D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28697-6E15-6D8A-099A-D9ED6922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7" y="540000"/>
            <a:ext cx="11227528" cy="9477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E2F66D-7BE0-8793-6048-CF30D0219B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4450" y="25336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55FECD-3314-721C-6C93-0AC969C38B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4231" y="25471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52E98DF-1EB2-E984-1CBD-2E844963C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4450" y="34988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0658112-A79E-24DC-7097-7CC837566FC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231" y="35123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59F1C06-9067-FEF2-0746-D78A6CB718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4450" y="438421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16D6A212-1FA2-CB3B-4640-B8170F8B048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4231" y="439770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6D0B54CB-B36C-5D17-16FD-D6AB787025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950" y="25336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7F1C4815-E117-1CBB-3C38-58A25DD791A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453731" y="25471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8366EE-BA87-4FF3-8D78-38941CC393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3950" y="34988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CA0A21C-B2F3-A343-4A06-F70F99A9609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53731" y="35123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885DCAB-B2F7-B784-6852-CB13ECA717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3950" y="438421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94A8FE4B-7492-8749-6A9A-C2B362C91D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53731" y="439770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D6DA59AF-EC45-A183-BE1D-26C2E775A28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97900" y="25336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C7239129-F755-DCD7-C1FA-F9D5D6B0926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17681" y="25471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5373C08-4446-279A-2D52-EAA64D1C8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97900" y="34988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F590FE87-685D-0BAF-C96A-F35C1A3C6A2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17681" y="35123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6C5EC80D-EC71-71FB-6F07-27554E8AF3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97900" y="438421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B5C46D75-C370-2C0F-689C-49294EE02DB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117681" y="439770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</p:spTree>
    <p:extLst>
      <p:ext uri="{BB962C8B-B14F-4D97-AF65-F5344CB8AC3E}">
        <p14:creationId xmlns:p14="http://schemas.microsoft.com/office/powerpoint/2010/main" val="301836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dato 10">
            <a:extLst>
              <a:ext uri="{FF2B5EF4-FFF2-40B4-BE49-F238E27FC236}">
                <a16:creationId xmlns:a16="http://schemas.microsoft.com/office/drawing/2014/main" id="{93E5F854-F8F3-0E3E-8B88-648E3D09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3209C590-48F0-D675-368E-EF4F214A7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DB735F86-0449-6B07-4472-5B26A72D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445D6-1715-C368-F356-EE37483A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dato 10">
            <a:extLst>
              <a:ext uri="{FF2B5EF4-FFF2-40B4-BE49-F238E27FC236}">
                <a16:creationId xmlns:a16="http://schemas.microsoft.com/office/drawing/2014/main" id="{93E5F854-F8F3-0E3E-8B88-648E3D09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3209C590-48F0-D675-368E-EF4F214A7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DB735F86-0449-6B07-4472-5B26A72D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5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2EBFA1-7B1A-F68A-2F64-9F556ADF299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28441" y="-236876"/>
            <a:ext cx="4895104" cy="5827472"/>
            <a:chOff x="2223177" y="4401062"/>
            <a:chExt cx="253925" cy="302290"/>
          </a:xfrm>
          <a:solidFill>
            <a:schemeClr val="bg1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03A21DF-975D-3C0B-497B-7D8FEFE6EDD4}"/>
                </a:ext>
              </a:extLst>
            </p:cNvPr>
            <p:cNvSpPr/>
            <p:nvPr/>
          </p:nvSpPr>
          <p:spPr>
            <a:xfrm>
              <a:off x="2276752" y="4401062"/>
              <a:ext cx="200350" cy="289799"/>
            </a:xfrm>
            <a:custGeom>
              <a:avLst/>
              <a:gdLst>
                <a:gd name="connsiteX0" fmla="*/ 133726 w 200350"/>
                <a:gd name="connsiteY0" fmla="*/ 204457 h 289799"/>
                <a:gd name="connsiteX1" fmla="*/ 127367 w 200350"/>
                <a:gd name="connsiteY1" fmla="*/ 115506 h 289799"/>
                <a:gd name="connsiteX2" fmla="*/ 149011 w 200350"/>
                <a:gd name="connsiteY2" fmla="*/ 114905 h 289799"/>
                <a:gd name="connsiteX3" fmla="*/ 149420 w 200350"/>
                <a:gd name="connsiteY3" fmla="*/ 224326 h 289799"/>
                <a:gd name="connsiteX4" fmla="*/ 200350 w 200350"/>
                <a:gd name="connsiteY4" fmla="*/ 289122 h 289799"/>
                <a:gd name="connsiteX5" fmla="*/ 174230 w 200350"/>
                <a:gd name="connsiteY5" fmla="*/ 289750 h 289799"/>
                <a:gd name="connsiteX6" fmla="*/ 103157 w 200350"/>
                <a:gd name="connsiteY6" fmla="*/ 199817 h 289799"/>
                <a:gd name="connsiteX7" fmla="*/ 48624 w 200350"/>
                <a:gd name="connsiteY7" fmla="*/ 130026 h 289799"/>
                <a:gd name="connsiteX8" fmla="*/ 2197 w 200350"/>
                <a:gd name="connsiteY8" fmla="*/ 64248 h 289799"/>
                <a:gd name="connsiteX9" fmla="*/ 41883 w 200350"/>
                <a:gd name="connsiteY9" fmla="*/ 1144 h 289799"/>
                <a:gd name="connsiteX10" fmla="*/ 108152 w 200350"/>
                <a:gd name="connsiteY10" fmla="*/ 39247 h 289799"/>
                <a:gd name="connsiteX11" fmla="*/ 83697 w 200350"/>
                <a:gd name="connsiteY11" fmla="*/ 102896 h 289799"/>
                <a:gd name="connsiteX12" fmla="*/ 68521 w 200350"/>
                <a:gd name="connsiteY12" fmla="*/ 121729 h 289799"/>
                <a:gd name="connsiteX13" fmla="*/ 133753 w 200350"/>
                <a:gd name="connsiteY13" fmla="*/ 204484 h 289799"/>
                <a:gd name="connsiteX14" fmla="*/ 50453 w 200350"/>
                <a:gd name="connsiteY14" fmla="*/ 22488 h 289799"/>
                <a:gd name="connsiteX15" fmla="*/ 29655 w 200350"/>
                <a:gd name="connsiteY15" fmla="*/ 72436 h 289799"/>
                <a:gd name="connsiteX16" fmla="*/ 50671 w 200350"/>
                <a:gd name="connsiteY16" fmla="*/ 99566 h 289799"/>
                <a:gd name="connsiteX17" fmla="*/ 55147 w 200350"/>
                <a:gd name="connsiteY17" fmla="*/ 104343 h 289799"/>
                <a:gd name="connsiteX18" fmla="*/ 77310 w 200350"/>
                <a:gd name="connsiteY18" fmla="*/ 74865 h 289799"/>
                <a:gd name="connsiteX19" fmla="*/ 85061 w 200350"/>
                <a:gd name="connsiteY19" fmla="*/ 44160 h 289799"/>
                <a:gd name="connsiteX20" fmla="*/ 50480 w 200350"/>
                <a:gd name="connsiteY20" fmla="*/ 22516 h 2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350" h="289799">
                  <a:moveTo>
                    <a:pt x="133726" y="204457"/>
                  </a:moveTo>
                  <a:cubicBezTo>
                    <a:pt x="140877" y="175061"/>
                    <a:pt x="136565" y="143891"/>
                    <a:pt x="127367" y="115506"/>
                  </a:cubicBezTo>
                  <a:lnTo>
                    <a:pt x="149011" y="114905"/>
                  </a:lnTo>
                  <a:cubicBezTo>
                    <a:pt x="159437" y="150333"/>
                    <a:pt x="162330" y="189145"/>
                    <a:pt x="149420" y="224326"/>
                  </a:cubicBezTo>
                  <a:lnTo>
                    <a:pt x="200350" y="289122"/>
                  </a:lnTo>
                  <a:cubicBezTo>
                    <a:pt x="191671" y="289668"/>
                    <a:pt x="182910" y="289914"/>
                    <a:pt x="174230" y="289750"/>
                  </a:cubicBezTo>
                  <a:cubicBezTo>
                    <a:pt x="150566" y="259754"/>
                    <a:pt x="126821" y="229840"/>
                    <a:pt x="103157" y="199817"/>
                  </a:cubicBezTo>
                  <a:cubicBezTo>
                    <a:pt x="84898" y="176644"/>
                    <a:pt x="67047" y="153089"/>
                    <a:pt x="48624" y="130026"/>
                  </a:cubicBezTo>
                  <a:cubicBezTo>
                    <a:pt x="33722" y="111357"/>
                    <a:pt x="8693" y="86929"/>
                    <a:pt x="2197" y="64248"/>
                  </a:cubicBezTo>
                  <a:cubicBezTo>
                    <a:pt x="-6428" y="34115"/>
                    <a:pt x="11068" y="6194"/>
                    <a:pt x="41883" y="1144"/>
                  </a:cubicBezTo>
                  <a:cubicBezTo>
                    <a:pt x="72097" y="-3796"/>
                    <a:pt x="101329" y="6958"/>
                    <a:pt x="108152" y="39247"/>
                  </a:cubicBezTo>
                  <a:cubicBezTo>
                    <a:pt x="113720" y="65722"/>
                    <a:pt x="98763" y="83627"/>
                    <a:pt x="83697" y="102896"/>
                  </a:cubicBezTo>
                  <a:cubicBezTo>
                    <a:pt x="78729" y="109256"/>
                    <a:pt x="73434" y="115342"/>
                    <a:pt x="68521" y="121729"/>
                  </a:cubicBezTo>
                  <a:lnTo>
                    <a:pt x="133753" y="204484"/>
                  </a:lnTo>
                  <a:close/>
                  <a:moveTo>
                    <a:pt x="50453" y="22488"/>
                  </a:moveTo>
                  <a:cubicBezTo>
                    <a:pt x="23705" y="24863"/>
                    <a:pt x="16772" y="51584"/>
                    <a:pt x="29655" y="72436"/>
                  </a:cubicBezTo>
                  <a:cubicBezTo>
                    <a:pt x="35114" y="81279"/>
                    <a:pt x="43820" y="91624"/>
                    <a:pt x="50671" y="99566"/>
                  </a:cubicBezTo>
                  <a:cubicBezTo>
                    <a:pt x="51272" y="100249"/>
                    <a:pt x="54792" y="104425"/>
                    <a:pt x="55147" y="104343"/>
                  </a:cubicBezTo>
                  <a:cubicBezTo>
                    <a:pt x="62899" y="94790"/>
                    <a:pt x="70814" y="85319"/>
                    <a:pt x="77310" y="74865"/>
                  </a:cubicBezTo>
                  <a:cubicBezTo>
                    <a:pt x="83806" y="64412"/>
                    <a:pt x="87736" y="56415"/>
                    <a:pt x="85061" y="44160"/>
                  </a:cubicBezTo>
                  <a:cubicBezTo>
                    <a:pt x="81295" y="26964"/>
                    <a:pt x="66884" y="21069"/>
                    <a:pt x="50480" y="22516"/>
                  </a:cubicBez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12C9EE4-1599-2519-DABC-3CFB2E511394}"/>
                </a:ext>
              </a:extLst>
            </p:cNvPr>
            <p:cNvSpPr/>
            <p:nvPr/>
          </p:nvSpPr>
          <p:spPr>
            <a:xfrm>
              <a:off x="2223177" y="4513161"/>
              <a:ext cx="180204" cy="190191"/>
            </a:xfrm>
            <a:custGeom>
              <a:avLst/>
              <a:gdLst>
                <a:gd name="connsiteX0" fmla="*/ 95184 w 180204"/>
                <a:gd name="connsiteY0" fmla="*/ 36541 h 190191"/>
                <a:gd name="connsiteX1" fmla="*/ 49549 w 180204"/>
                <a:gd name="connsiteY1" fmla="*/ 120606 h 190191"/>
                <a:gd name="connsiteX2" fmla="*/ 144204 w 180204"/>
                <a:gd name="connsiteY2" fmla="*/ 123363 h 190191"/>
                <a:gd name="connsiteX3" fmla="*/ 151246 w 180204"/>
                <a:gd name="connsiteY3" fmla="*/ 108733 h 190191"/>
                <a:gd name="connsiteX4" fmla="*/ 151737 w 180204"/>
                <a:gd name="connsiteY4" fmla="*/ 108297 h 190191"/>
                <a:gd name="connsiteX5" fmla="*/ 180204 w 180204"/>
                <a:gd name="connsiteY5" fmla="*/ 144543 h 190191"/>
                <a:gd name="connsiteX6" fmla="*/ 111533 w 180204"/>
                <a:gd name="connsiteY6" fmla="*/ 189250 h 190191"/>
                <a:gd name="connsiteX7" fmla="*/ 1621 w 180204"/>
                <a:gd name="connsiteY7" fmla="*/ 74507 h 190191"/>
                <a:gd name="connsiteX8" fmla="*/ 59593 w 180204"/>
                <a:gd name="connsiteY8" fmla="*/ 2396 h 190191"/>
                <a:gd name="connsiteX9" fmla="*/ 66826 w 180204"/>
                <a:gd name="connsiteY9" fmla="*/ 49 h 190191"/>
                <a:gd name="connsiteX10" fmla="*/ 95184 w 180204"/>
                <a:gd name="connsiteY10" fmla="*/ 36568 h 1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04" h="190191">
                  <a:moveTo>
                    <a:pt x="95184" y="36541"/>
                  </a:moveTo>
                  <a:cubicBezTo>
                    <a:pt x="53725" y="38697"/>
                    <a:pt x="28178" y="84196"/>
                    <a:pt x="49549" y="120606"/>
                  </a:cubicBezTo>
                  <a:cubicBezTo>
                    <a:pt x="70402" y="156143"/>
                    <a:pt x="121332" y="157671"/>
                    <a:pt x="144204" y="123363"/>
                  </a:cubicBezTo>
                  <a:cubicBezTo>
                    <a:pt x="147507" y="118395"/>
                    <a:pt x="148899" y="114001"/>
                    <a:pt x="151246" y="108733"/>
                  </a:cubicBezTo>
                  <a:cubicBezTo>
                    <a:pt x="151382" y="108433"/>
                    <a:pt x="151055" y="108188"/>
                    <a:pt x="151737" y="108297"/>
                  </a:cubicBezTo>
                  <a:lnTo>
                    <a:pt x="180204" y="144543"/>
                  </a:lnTo>
                  <a:cubicBezTo>
                    <a:pt x="165657" y="168371"/>
                    <a:pt x="139264" y="185456"/>
                    <a:pt x="111533" y="189250"/>
                  </a:cubicBezTo>
                  <a:cubicBezTo>
                    <a:pt x="45046" y="198312"/>
                    <a:pt x="-10279" y="140558"/>
                    <a:pt x="1621" y="74507"/>
                  </a:cubicBezTo>
                  <a:cubicBezTo>
                    <a:pt x="7326" y="42791"/>
                    <a:pt x="29979" y="14842"/>
                    <a:pt x="59593" y="2396"/>
                  </a:cubicBezTo>
                  <a:cubicBezTo>
                    <a:pt x="60740" y="1905"/>
                    <a:pt x="66062" y="-360"/>
                    <a:pt x="66826" y="49"/>
                  </a:cubicBezTo>
                  <a:lnTo>
                    <a:pt x="95184" y="36568"/>
                  </a:ln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E86ED4-78DF-82B7-21A3-2A16131A7F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7950" y="2482850"/>
            <a:ext cx="7518400" cy="1274518"/>
          </a:xfrm>
        </p:spPr>
        <p:txBody>
          <a:bodyPr/>
          <a:lstStyle>
            <a:lvl1pPr marL="0" indent="0" algn="l">
              <a:buNone/>
              <a:defRPr sz="8000" b="0"/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EFF01522-0AEE-1F2F-1600-A234EB797E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200" y="5937027"/>
            <a:ext cx="3155164" cy="3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5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3861C40-3A24-2A79-827A-50068C2819F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28441" y="-236876"/>
            <a:ext cx="4895104" cy="5827472"/>
            <a:chOff x="2223177" y="4401062"/>
            <a:chExt cx="253925" cy="302290"/>
          </a:xfrm>
          <a:solidFill>
            <a:schemeClr val="tx1">
              <a:alpha val="1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253D46-054A-F36C-E373-6F915258BACA}"/>
                </a:ext>
              </a:extLst>
            </p:cNvPr>
            <p:cNvSpPr/>
            <p:nvPr/>
          </p:nvSpPr>
          <p:spPr>
            <a:xfrm>
              <a:off x="2276752" y="4401062"/>
              <a:ext cx="200350" cy="289799"/>
            </a:xfrm>
            <a:custGeom>
              <a:avLst/>
              <a:gdLst>
                <a:gd name="connsiteX0" fmla="*/ 133726 w 200350"/>
                <a:gd name="connsiteY0" fmla="*/ 204457 h 289799"/>
                <a:gd name="connsiteX1" fmla="*/ 127367 w 200350"/>
                <a:gd name="connsiteY1" fmla="*/ 115506 h 289799"/>
                <a:gd name="connsiteX2" fmla="*/ 149011 w 200350"/>
                <a:gd name="connsiteY2" fmla="*/ 114905 h 289799"/>
                <a:gd name="connsiteX3" fmla="*/ 149420 w 200350"/>
                <a:gd name="connsiteY3" fmla="*/ 224326 h 289799"/>
                <a:gd name="connsiteX4" fmla="*/ 200350 w 200350"/>
                <a:gd name="connsiteY4" fmla="*/ 289122 h 289799"/>
                <a:gd name="connsiteX5" fmla="*/ 174230 w 200350"/>
                <a:gd name="connsiteY5" fmla="*/ 289750 h 289799"/>
                <a:gd name="connsiteX6" fmla="*/ 103157 w 200350"/>
                <a:gd name="connsiteY6" fmla="*/ 199817 h 289799"/>
                <a:gd name="connsiteX7" fmla="*/ 48624 w 200350"/>
                <a:gd name="connsiteY7" fmla="*/ 130026 h 289799"/>
                <a:gd name="connsiteX8" fmla="*/ 2197 w 200350"/>
                <a:gd name="connsiteY8" fmla="*/ 64248 h 289799"/>
                <a:gd name="connsiteX9" fmla="*/ 41883 w 200350"/>
                <a:gd name="connsiteY9" fmla="*/ 1144 h 289799"/>
                <a:gd name="connsiteX10" fmla="*/ 108152 w 200350"/>
                <a:gd name="connsiteY10" fmla="*/ 39247 h 289799"/>
                <a:gd name="connsiteX11" fmla="*/ 83697 w 200350"/>
                <a:gd name="connsiteY11" fmla="*/ 102896 h 289799"/>
                <a:gd name="connsiteX12" fmla="*/ 68521 w 200350"/>
                <a:gd name="connsiteY12" fmla="*/ 121729 h 289799"/>
                <a:gd name="connsiteX13" fmla="*/ 133753 w 200350"/>
                <a:gd name="connsiteY13" fmla="*/ 204484 h 289799"/>
                <a:gd name="connsiteX14" fmla="*/ 50453 w 200350"/>
                <a:gd name="connsiteY14" fmla="*/ 22488 h 289799"/>
                <a:gd name="connsiteX15" fmla="*/ 29655 w 200350"/>
                <a:gd name="connsiteY15" fmla="*/ 72436 h 289799"/>
                <a:gd name="connsiteX16" fmla="*/ 50671 w 200350"/>
                <a:gd name="connsiteY16" fmla="*/ 99566 h 289799"/>
                <a:gd name="connsiteX17" fmla="*/ 55147 w 200350"/>
                <a:gd name="connsiteY17" fmla="*/ 104343 h 289799"/>
                <a:gd name="connsiteX18" fmla="*/ 77310 w 200350"/>
                <a:gd name="connsiteY18" fmla="*/ 74865 h 289799"/>
                <a:gd name="connsiteX19" fmla="*/ 85061 w 200350"/>
                <a:gd name="connsiteY19" fmla="*/ 44160 h 289799"/>
                <a:gd name="connsiteX20" fmla="*/ 50480 w 200350"/>
                <a:gd name="connsiteY20" fmla="*/ 22516 h 2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350" h="289799">
                  <a:moveTo>
                    <a:pt x="133726" y="204457"/>
                  </a:moveTo>
                  <a:cubicBezTo>
                    <a:pt x="140877" y="175061"/>
                    <a:pt x="136565" y="143891"/>
                    <a:pt x="127367" y="115506"/>
                  </a:cubicBezTo>
                  <a:lnTo>
                    <a:pt x="149011" y="114905"/>
                  </a:lnTo>
                  <a:cubicBezTo>
                    <a:pt x="159437" y="150333"/>
                    <a:pt x="162330" y="189145"/>
                    <a:pt x="149420" y="224326"/>
                  </a:cubicBezTo>
                  <a:lnTo>
                    <a:pt x="200350" y="289122"/>
                  </a:lnTo>
                  <a:cubicBezTo>
                    <a:pt x="191671" y="289668"/>
                    <a:pt x="182910" y="289914"/>
                    <a:pt x="174230" y="289750"/>
                  </a:cubicBezTo>
                  <a:cubicBezTo>
                    <a:pt x="150566" y="259754"/>
                    <a:pt x="126821" y="229840"/>
                    <a:pt x="103157" y="199817"/>
                  </a:cubicBezTo>
                  <a:cubicBezTo>
                    <a:pt x="84898" y="176644"/>
                    <a:pt x="67047" y="153089"/>
                    <a:pt x="48624" y="130026"/>
                  </a:cubicBezTo>
                  <a:cubicBezTo>
                    <a:pt x="33722" y="111357"/>
                    <a:pt x="8693" y="86929"/>
                    <a:pt x="2197" y="64248"/>
                  </a:cubicBezTo>
                  <a:cubicBezTo>
                    <a:pt x="-6428" y="34115"/>
                    <a:pt x="11068" y="6194"/>
                    <a:pt x="41883" y="1144"/>
                  </a:cubicBezTo>
                  <a:cubicBezTo>
                    <a:pt x="72097" y="-3796"/>
                    <a:pt x="101329" y="6958"/>
                    <a:pt x="108152" y="39247"/>
                  </a:cubicBezTo>
                  <a:cubicBezTo>
                    <a:pt x="113720" y="65722"/>
                    <a:pt x="98763" y="83627"/>
                    <a:pt x="83697" y="102896"/>
                  </a:cubicBezTo>
                  <a:cubicBezTo>
                    <a:pt x="78729" y="109256"/>
                    <a:pt x="73434" y="115342"/>
                    <a:pt x="68521" y="121729"/>
                  </a:cubicBezTo>
                  <a:lnTo>
                    <a:pt x="133753" y="204484"/>
                  </a:lnTo>
                  <a:close/>
                  <a:moveTo>
                    <a:pt x="50453" y="22488"/>
                  </a:moveTo>
                  <a:cubicBezTo>
                    <a:pt x="23705" y="24863"/>
                    <a:pt x="16772" y="51584"/>
                    <a:pt x="29655" y="72436"/>
                  </a:cubicBezTo>
                  <a:cubicBezTo>
                    <a:pt x="35114" y="81279"/>
                    <a:pt x="43820" y="91624"/>
                    <a:pt x="50671" y="99566"/>
                  </a:cubicBezTo>
                  <a:cubicBezTo>
                    <a:pt x="51272" y="100249"/>
                    <a:pt x="54792" y="104425"/>
                    <a:pt x="55147" y="104343"/>
                  </a:cubicBezTo>
                  <a:cubicBezTo>
                    <a:pt x="62899" y="94790"/>
                    <a:pt x="70814" y="85319"/>
                    <a:pt x="77310" y="74865"/>
                  </a:cubicBezTo>
                  <a:cubicBezTo>
                    <a:pt x="83806" y="64412"/>
                    <a:pt x="87736" y="56415"/>
                    <a:pt x="85061" y="44160"/>
                  </a:cubicBezTo>
                  <a:cubicBezTo>
                    <a:pt x="81295" y="26964"/>
                    <a:pt x="66884" y="21069"/>
                    <a:pt x="50480" y="22516"/>
                  </a:cubicBez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D282865-8A03-1A3A-5960-72D08B87C430}"/>
                </a:ext>
              </a:extLst>
            </p:cNvPr>
            <p:cNvSpPr/>
            <p:nvPr/>
          </p:nvSpPr>
          <p:spPr>
            <a:xfrm>
              <a:off x="2223177" y="4513161"/>
              <a:ext cx="180204" cy="190191"/>
            </a:xfrm>
            <a:custGeom>
              <a:avLst/>
              <a:gdLst>
                <a:gd name="connsiteX0" fmla="*/ 95184 w 180204"/>
                <a:gd name="connsiteY0" fmla="*/ 36541 h 190191"/>
                <a:gd name="connsiteX1" fmla="*/ 49549 w 180204"/>
                <a:gd name="connsiteY1" fmla="*/ 120606 h 190191"/>
                <a:gd name="connsiteX2" fmla="*/ 144204 w 180204"/>
                <a:gd name="connsiteY2" fmla="*/ 123363 h 190191"/>
                <a:gd name="connsiteX3" fmla="*/ 151246 w 180204"/>
                <a:gd name="connsiteY3" fmla="*/ 108733 h 190191"/>
                <a:gd name="connsiteX4" fmla="*/ 151737 w 180204"/>
                <a:gd name="connsiteY4" fmla="*/ 108297 h 190191"/>
                <a:gd name="connsiteX5" fmla="*/ 180204 w 180204"/>
                <a:gd name="connsiteY5" fmla="*/ 144543 h 190191"/>
                <a:gd name="connsiteX6" fmla="*/ 111533 w 180204"/>
                <a:gd name="connsiteY6" fmla="*/ 189250 h 190191"/>
                <a:gd name="connsiteX7" fmla="*/ 1621 w 180204"/>
                <a:gd name="connsiteY7" fmla="*/ 74507 h 190191"/>
                <a:gd name="connsiteX8" fmla="*/ 59593 w 180204"/>
                <a:gd name="connsiteY8" fmla="*/ 2396 h 190191"/>
                <a:gd name="connsiteX9" fmla="*/ 66826 w 180204"/>
                <a:gd name="connsiteY9" fmla="*/ 49 h 190191"/>
                <a:gd name="connsiteX10" fmla="*/ 95184 w 180204"/>
                <a:gd name="connsiteY10" fmla="*/ 36568 h 1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04" h="190191">
                  <a:moveTo>
                    <a:pt x="95184" y="36541"/>
                  </a:moveTo>
                  <a:cubicBezTo>
                    <a:pt x="53725" y="38697"/>
                    <a:pt x="28178" y="84196"/>
                    <a:pt x="49549" y="120606"/>
                  </a:cubicBezTo>
                  <a:cubicBezTo>
                    <a:pt x="70402" y="156143"/>
                    <a:pt x="121332" y="157671"/>
                    <a:pt x="144204" y="123363"/>
                  </a:cubicBezTo>
                  <a:cubicBezTo>
                    <a:pt x="147507" y="118395"/>
                    <a:pt x="148899" y="114001"/>
                    <a:pt x="151246" y="108733"/>
                  </a:cubicBezTo>
                  <a:cubicBezTo>
                    <a:pt x="151382" y="108433"/>
                    <a:pt x="151055" y="108188"/>
                    <a:pt x="151737" y="108297"/>
                  </a:cubicBezTo>
                  <a:lnTo>
                    <a:pt x="180204" y="144543"/>
                  </a:lnTo>
                  <a:cubicBezTo>
                    <a:pt x="165657" y="168371"/>
                    <a:pt x="139264" y="185456"/>
                    <a:pt x="111533" y="189250"/>
                  </a:cubicBezTo>
                  <a:cubicBezTo>
                    <a:pt x="45046" y="198312"/>
                    <a:pt x="-10279" y="140558"/>
                    <a:pt x="1621" y="74507"/>
                  </a:cubicBezTo>
                  <a:cubicBezTo>
                    <a:pt x="7326" y="42791"/>
                    <a:pt x="29979" y="14842"/>
                    <a:pt x="59593" y="2396"/>
                  </a:cubicBezTo>
                  <a:cubicBezTo>
                    <a:pt x="60740" y="1905"/>
                    <a:pt x="66062" y="-360"/>
                    <a:pt x="66826" y="49"/>
                  </a:cubicBezTo>
                  <a:lnTo>
                    <a:pt x="95184" y="36568"/>
                  </a:ln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</p:grpSp>
      <p:pic>
        <p:nvPicPr>
          <p:cNvPr id="8" name="Grafik 3">
            <a:extLst>
              <a:ext uri="{FF2B5EF4-FFF2-40B4-BE49-F238E27FC236}">
                <a16:creationId xmlns:a16="http://schemas.microsoft.com/office/drawing/2014/main" id="{1E44D144-1DD0-3D4B-2A46-1B746CCE4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73200" y="5937027"/>
            <a:ext cx="3155164" cy="387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35100" y="1320800"/>
            <a:ext cx="9486900" cy="22650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add a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46BE-A973-AE1C-ED0F-098DD80E5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37150" y="3771900"/>
            <a:ext cx="5784850" cy="27305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1D46-2844-223D-8D60-E94015E5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5100" y="4058264"/>
            <a:ext cx="3530599" cy="273051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12 August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CCD-E103-F467-5A43-8FF5E9E4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5100" y="3771901"/>
            <a:ext cx="3530599" cy="273049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Footer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1DC7BA-68C7-759B-CA01-DA997136C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7150" y="4058264"/>
            <a:ext cx="5784850" cy="273049"/>
          </a:xfr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4308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A9CA1BA-0F24-AC8C-94C1-8E0D13718D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D613B3D-D79B-AB56-0746-FFC776AAD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439206 w 12192000"/>
              <a:gd name="connsiteY0" fmla="*/ 3704484 h 6858000"/>
              <a:gd name="connsiteX1" fmla="*/ 11439704 w 12192000"/>
              <a:gd name="connsiteY1" fmla="*/ 3705116 h 6858000"/>
              <a:gd name="connsiteX2" fmla="*/ 11439184 w 12192000"/>
              <a:gd name="connsiteY2" fmla="*/ 3704596 h 6858000"/>
              <a:gd name="connsiteX3" fmla="*/ 9107383 w 12192000"/>
              <a:gd name="connsiteY3" fmla="*/ 1924378 h 6858000"/>
              <a:gd name="connsiteX4" fmla="*/ 8977260 w 12192000"/>
              <a:gd name="connsiteY4" fmla="*/ 1970331 h 6858000"/>
              <a:gd name="connsiteX5" fmla="*/ 7859690 w 12192000"/>
              <a:gd name="connsiteY5" fmla="*/ 3360469 h 6858000"/>
              <a:gd name="connsiteX6" fmla="*/ 9978547 w 12192000"/>
              <a:gd name="connsiteY6" fmla="*/ 5572456 h 6858000"/>
              <a:gd name="connsiteX7" fmla="*/ 11302370 w 12192000"/>
              <a:gd name="connsiteY7" fmla="*/ 4710605 h 6858000"/>
              <a:gd name="connsiteX8" fmla="*/ 10753590 w 12192000"/>
              <a:gd name="connsiteY8" fmla="*/ 4011864 h 6858000"/>
              <a:gd name="connsiteX9" fmla="*/ 10744125 w 12192000"/>
              <a:gd name="connsiteY9" fmla="*/ 4020269 h 6858000"/>
              <a:gd name="connsiteX10" fmla="*/ 10608371 w 12192000"/>
              <a:gd name="connsiteY10" fmla="*/ 4302302 h 6858000"/>
              <a:gd name="connsiteX11" fmla="*/ 8783635 w 12192000"/>
              <a:gd name="connsiteY11" fmla="*/ 4249154 h 6858000"/>
              <a:gd name="connsiteX12" fmla="*/ 9517259 w 12192000"/>
              <a:gd name="connsiteY12" fmla="*/ 2645908 h 6858000"/>
              <a:gd name="connsiteX13" fmla="*/ 9663005 w 12192000"/>
              <a:gd name="connsiteY13" fmla="*/ 2628614 h 6858000"/>
              <a:gd name="connsiteX14" fmla="*/ 9663375 w 12192000"/>
              <a:gd name="connsiteY14" fmla="*/ 2629090 h 6858000"/>
              <a:gd name="connsiteX15" fmla="*/ 9663375 w 12192000"/>
              <a:gd name="connsiteY15" fmla="*/ 2628570 h 6858000"/>
              <a:gd name="connsiteX16" fmla="*/ 9663005 w 12192000"/>
              <a:gd name="connsiteY16" fmla="*/ 2628614 h 6858000"/>
              <a:gd name="connsiteX17" fmla="*/ 9116696 w 12192000"/>
              <a:gd name="connsiteY17" fmla="*/ 1925086 h 6858000"/>
              <a:gd name="connsiteX18" fmla="*/ 9107383 w 12192000"/>
              <a:gd name="connsiteY18" fmla="*/ 1924378 h 6858000"/>
              <a:gd name="connsiteX19" fmla="*/ 9950848 w 12192000"/>
              <a:gd name="connsiteY19" fmla="*/ 193505 h 6858000"/>
              <a:gd name="connsiteX20" fmla="*/ 10501032 w 12192000"/>
              <a:gd name="connsiteY20" fmla="*/ 614430 h 6858000"/>
              <a:gd name="connsiteX21" fmla="*/ 10351610 w 12192000"/>
              <a:gd name="connsiteY21" fmla="*/ 1206353 h 6858000"/>
              <a:gd name="connsiteX22" fmla="*/ 9924357 w 12192000"/>
              <a:gd name="connsiteY22" fmla="*/ 1774623 h 6858000"/>
              <a:gd name="connsiteX23" fmla="*/ 9838070 w 12192000"/>
              <a:gd name="connsiteY23" fmla="*/ 1682533 h 6858000"/>
              <a:gd name="connsiteX24" fmla="*/ 9432929 w 12192000"/>
              <a:gd name="connsiteY24" fmla="*/ 1159528 h 6858000"/>
              <a:gd name="connsiteX25" fmla="*/ 9833868 w 12192000"/>
              <a:gd name="connsiteY25" fmla="*/ 196642 h 6858000"/>
              <a:gd name="connsiteX26" fmla="*/ 9834388 w 12192000"/>
              <a:gd name="connsiteY26" fmla="*/ 197182 h 6858000"/>
              <a:gd name="connsiteX27" fmla="*/ 9950848 w 12192000"/>
              <a:gd name="connsiteY27" fmla="*/ 193505 h 6858000"/>
              <a:gd name="connsiteX28" fmla="*/ 10645407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4660486 h 6858000"/>
              <a:gd name="connsiteX31" fmla="*/ 11741729 w 12192000"/>
              <a:gd name="connsiteY31" fmla="*/ 4087626 h 6858000"/>
              <a:gd name="connsiteX32" fmla="*/ 11733844 w 12192000"/>
              <a:gd name="connsiteY32" fmla="*/ 1978235 h 6858000"/>
              <a:gd name="connsiteX33" fmla="*/ 11316597 w 12192000"/>
              <a:gd name="connsiteY33" fmla="*/ 1989820 h 6858000"/>
              <a:gd name="connsiteX34" fmla="*/ 11480769 w 12192000"/>
              <a:gd name="connsiteY34" fmla="*/ 3490656 h 6858000"/>
              <a:gd name="connsiteX35" fmla="*/ 11439206 w 12192000"/>
              <a:gd name="connsiteY35" fmla="*/ 3704484 h 6858000"/>
              <a:gd name="connsiteX36" fmla="*/ 10182178 w 12192000"/>
              <a:gd name="connsiteY36" fmla="*/ 2109786 h 6858000"/>
              <a:gd name="connsiteX37" fmla="*/ 10474737 w 12192000"/>
              <a:gd name="connsiteY37" fmla="*/ 1746728 h 6858000"/>
              <a:gd name="connsiteX38" fmla="*/ 10946175 w 12192000"/>
              <a:gd name="connsiteY38" fmla="*/ 519718 h 6858000"/>
              <a:gd name="connsiteX39" fmla="*/ 10691757 w 12192000"/>
              <a:gd name="connsiteY39" fmla="*/ 37098 h 6858000"/>
              <a:gd name="connsiteX40" fmla="*/ 0 w 12192000"/>
              <a:gd name="connsiteY40" fmla="*/ 0 h 6858000"/>
              <a:gd name="connsiteX41" fmla="*/ 9187310 w 12192000"/>
              <a:gd name="connsiteY41" fmla="*/ 0 h 6858000"/>
              <a:gd name="connsiteX42" fmla="*/ 9121693 w 12192000"/>
              <a:gd name="connsiteY42" fmla="*/ 59703 h 6858000"/>
              <a:gd name="connsiteX43" fmla="*/ 8903600 w 12192000"/>
              <a:gd name="connsiteY43" fmla="*/ 1001681 h 6858000"/>
              <a:gd name="connsiteX44" fmla="*/ 9798608 w 12192000"/>
              <a:gd name="connsiteY44" fmla="*/ 2269733 h 6858000"/>
              <a:gd name="connsiteX45" fmla="*/ 10849882 w 12192000"/>
              <a:gd name="connsiteY45" fmla="*/ 3615147 h 6858000"/>
              <a:gd name="connsiteX46" fmla="*/ 12192000 w 12192000"/>
              <a:gd name="connsiteY46" fmla="*/ 5313411 h 6858000"/>
              <a:gd name="connsiteX47" fmla="*/ 12192000 w 12192000"/>
              <a:gd name="connsiteY47" fmla="*/ 6858000 h 6858000"/>
              <a:gd name="connsiteX48" fmla="*/ 0 w 12192000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2192000" h="6858000">
                <a:moveTo>
                  <a:pt x="11439206" y="3704484"/>
                </a:moveTo>
                <a:lnTo>
                  <a:pt x="11439704" y="3705116"/>
                </a:lnTo>
                <a:lnTo>
                  <a:pt x="11439184" y="3704596"/>
                </a:lnTo>
                <a:close/>
                <a:moveTo>
                  <a:pt x="9107383" y="1924378"/>
                </a:moveTo>
                <a:cubicBezTo>
                  <a:pt x="9077577" y="1927583"/>
                  <a:pt x="8996608" y="1962048"/>
                  <a:pt x="8977260" y="1970331"/>
                </a:cubicBezTo>
                <a:cubicBezTo>
                  <a:pt x="8406369" y="2210262"/>
                  <a:pt x="7969670" y="2749055"/>
                  <a:pt x="7859690" y="3360469"/>
                </a:cubicBezTo>
                <a:cubicBezTo>
                  <a:pt x="7630285" y="4633783"/>
                  <a:pt x="8696827" y="5747151"/>
                  <a:pt x="9978547" y="5572456"/>
                </a:cubicBezTo>
                <a:cubicBezTo>
                  <a:pt x="10513138" y="5499316"/>
                  <a:pt x="11021936" y="5169956"/>
                  <a:pt x="11302370" y="4710605"/>
                </a:cubicBezTo>
                <a:lnTo>
                  <a:pt x="10753590" y="4011864"/>
                </a:lnTo>
                <a:cubicBezTo>
                  <a:pt x="10740443" y="4009763"/>
                  <a:pt x="10746746" y="4014486"/>
                  <a:pt x="10744125" y="4020269"/>
                </a:cubicBezTo>
                <a:cubicBezTo>
                  <a:pt x="10698880" y="4121824"/>
                  <a:pt x="10672045" y="4206531"/>
                  <a:pt x="10608371" y="4302302"/>
                </a:cubicBezTo>
                <a:cubicBezTo>
                  <a:pt x="10167450" y="4963684"/>
                  <a:pt x="9185634" y="4934227"/>
                  <a:pt x="8783635" y="4249154"/>
                </a:cubicBezTo>
                <a:cubicBezTo>
                  <a:pt x="8397399" y="3591120"/>
                  <a:pt x="8806110" y="2779088"/>
                  <a:pt x="9517259" y="2645908"/>
                </a:cubicBezTo>
                <a:lnTo>
                  <a:pt x="9663005" y="2628614"/>
                </a:lnTo>
                <a:lnTo>
                  <a:pt x="9663375" y="2629090"/>
                </a:lnTo>
                <a:lnTo>
                  <a:pt x="9663375" y="2628570"/>
                </a:lnTo>
                <a:lnTo>
                  <a:pt x="9663005" y="2628614"/>
                </a:lnTo>
                <a:lnTo>
                  <a:pt x="9116696" y="1925086"/>
                </a:lnTo>
                <a:cubicBezTo>
                  <a:pt x="9114855" y="1924100"/>
                  <a:pt x="9111641" y="1923920"/>
                  <a:pt x="9107383" y="1924378"/>
                </a:cubicBezTo>
                <a:close/>
                <a:moveTo>
                  <a:pt x="9950848" y="193505"/>
                </a:moveTo>
                <a:cubicBezTo>
                  <a:pt x="10216867" y="201102"/>
                  <a:pt x="10437507" y="324367"/>
                  <a:pt x="10501032" y="614430"/>
                </a:cubicBezTo>
                <a:cubicBezTo>
                  <a:pt x="10552600" y="850679"/>
                  <a:pt x="10476838" y="1004843"/>
                  <a:pt x="10351610" y="1206353"/>
                </a:cubicBezTo>
                <a:cubicBezTo>
                  <a:pt x="10226382" y="1407883"/>
                  <a:pt x="10073798" y="1590463"/>
                  <a:pt x="9924357" y="1774623"/>
                </a:cubicBezTo>
                <a:cubicBezTo>
                  <a:pt x="9917514" y="1776204"/>
                  <a:pt x="9849656" y="1695700"/>
                  <a:pt x="9838070" y="1682533"/>
                </a:cubicBezTo>
                <a:cubicBezTo>
                  <a:pt x="9705998" y="1529429"/>
                  <a:pt x="9538166" y="1330001"/>
                  <a:pt x="9432929" y="1159528"/>
                </a:cubicBezTo>
                <a:cubicBezTo>
                  <a:pt x="9184574" y="757548"/>
                  <a:pt x="9318226" y="242427"/>
                  <a:pt x="9833868" y="196642"/>
                </a:cubicBezTo>
                <a:lnTo>
                  <a:pt x="9834388" y="197182"/>
                </a:lnTo>
                <a:cubicBezTo>
                  <a:pt x="9873917" y="193695"/>
                  <a:pt x="9912846" y="192420"/>
                  <a:pt x="9950848" y="193505"/>
                </a:cubicBezTo>
                <a:close/>
                <a:moveTo>
                  <a:pt x="10645407" y="0"/>
                </a:moveTo>
                <a:lnTo>
                  <a:pt x="12192000" y="0"/>
                </a:lnTo>
                <a:lnTo>
                  <a:pt x="12192000" y="4660486"/>
                </a:lnTo>
                <a:lnTo>
                  <a:pt x="11741729" y="4087626"/>
                </a:lnTo>
                <a:cubicBezTo>
                  <a:pt x="11990605" y="3409415"/>
                  <a:pt x="11934834" y="2661207"/>
                  <a:pt x="11733844" y="1978235"/>
                </a:cubicBezTo>
                <a:lnTo>
                  <a:pt x="11316597" y="1989820"/>
                </a:lnTo>
                <a:cubicBezTo>
                  <a:pt x="11471749" y="2468620"/>
                  <a:pt x="11554786" y="2988524"/>
                  <a:pt x="11480769" y="3490656"/>
                </a:cubicBezTo>
                <a:lnTo>
                  <a:pt x="11439206" y="3704484"/>
                </a:lnTo>
                <a:lnTo>
                  <a:pt x="10182178" y="2109786"/>
                </a:lnTo>
                <a:cubicBezTo>
                  <a:pt x="10276890" y="1986659"/>
                  <a:pt x="10378965" y="1869334"/>
                  <a:pt x="10474737" y="1746728"/>
                </a:cubicBezTo>
                <a:cubicBezTo>
                  <a:pt x="10765176" y="1375265"/>
                  <a:pt x="11053513" y="1030097"/>
                  <a:pt x="10946175" y="519718"/>
                </a:cubicBezTo>
                <a:cubicBezTo>
                  <a:pt x="10903016" y="315474"/>
                  <a:pt x="10813346" y="155926"/>
                  <a:pt x="10691757" y="37098"/>
                </a:cubicBezTo>
                <a:close/>
                <a:moveTo>
                  <a:pt x="0" y="0"/>
                </a:moveTo>
                <a:lnTo>
                  <a:pt x="9187310" y="0"/>
                </a:lnTo>
                <a:lnTo>
                  <a:pt x="9121693" y="59703"/>
                </a:lnTo>
                <a:cubicBezTo>
                  <a:pt x="8892463" y="292218"/>
                  <a:pt x="8799681" y="638621"/>
                  <a:pt x="8903600" y="1001681"/>
                </a:cubicBezTo>
                <a:cubicBezTo>
                  <a:pt x="9028829" y="1438920"/>
                  <a:pt x="9511331" y="1909837"/>
                  <a:pt x="9798608" y="2269733"/>
                </a:cubicBezTo>
                <a:cubicBezTo>
                  <a:pt x="10153763" y="2714336"/>
                  <a:pt x="10497890" y="3168424"/>
                  <a:pt x="10849882" y="3615147"/>
                </a:cubicBezTo>
                <a:lnTo>
                  <a:pt x="12192000" y="5313411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37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C96D7B7-E6C0-D9B7-174D-7D320B889F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0811" y="5934075"/>
            <a:ext cx="3155164" cy="39052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435100" y="1320800"/>
            <a:ext cx="9486900" cy="22650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add a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46BE-A973-AE1C-ED0F-098DD80E5AC2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5137150" y="3771900"/>
            <a:ext cx="5784850" cy="27305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1D46-2844-223D-8D60-E94015E5275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435100" y="4058264"/>
            <a:ext cx="3530599" cy="273051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12 August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CCD-E103-F467-5A43-8FF5E9E4179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435100" y="3771901"/>
            <a:ext cx="3530599" cy="273049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Footer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1DC7BA-68C7-759B-CA01-DA997136C1E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137150" y="4058264"/>
            <a:ext cx="5784850" cy="273049"/>
          </a:xfr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013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A9CA1BA-0F24-AC8C-94C1-8E0D13718D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D613B3D-D79B-AB56-0746-FFC776AAD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439206 w 12192000"/>
              <a:gd name="connsiteY0" fmla="*/ 3704484 h 6858000"/>
              <a:gd name="connsiteX1" fmla="*/ 11439704 w 12192000"/>
              <a:gd name="connsiteY1" fmla="*/ 3705116 h 6858000"/>
              <a:gd name="connsiteX2" fmla="*/ 11439184 w 12192000"/>
              <a:gd name="connsiteY2" fmla="*/ 3704596 h 6858000"/>
              <a:gd name="connsiteX3" fmla="*/ 9107383 w 12192000"/>
              <a:gd name="connsiteY3" fmla="*/ 1924378 h 6858000"/>
              <a:gd name="connsiteX4" fmla="*/ 8977260 w 12192000"/>
              <a:gd name="connsiteY4" fmla="*/ 1970331 h 6858000"/>
              <a:gd name="connsiteX5" fmla="*/ 7859690 w 12192000"/>
              <a:gd name="connsiteY5" fmla="*/ 3360469 h 6858000"/>
              <a:gd name="connsiteX6" fmla="*/ 9978547 w 12192000"/>
              <a:gd name="connsiteY6" fmla="*/ 5572456 h 6858000"/>
              <a:gd name="connsiteX7" fmla="*/ 11302370 w 12192000"/>
              <a:gd name="connsiteY7" fmla="*/ 4710605 h 6858000"/>
              <a:gd name="connsiteX8" fmla="*/ 10753590 w 12192000"/>
              <a:gd name="connsiteY8" fmla="*/ 4011864 h 6858000"/>
              <a:gd name="connsiteX9" fmla="*/ 10744125 w 12192000"/>
              <a:gd name="connsiteY9" fmla="*/ 4020269 h 6858000"/>
              <a:gd name="connsiteX10" fmla="*/ 10608371 w 12192000"/>
              <a:gd name="connsiteY10" fmla="*/ 4302302 h 6858000"/>
              <a:gd name="connsiteX11" fmla="*/ 8783635 w 12192000"/>
              <a:gd name="connsiteY11" fmla="*/ 4249154 h 6858000"/>
              <a:gd name="connsiteX12" fmla="*/ 9517259 w 12192000"/>
              <a:gd name="connsiteY12" fmla="*/ 2645908 h 6858000"/>
              <a:gd name="connsiteX13" fmla="*/ 9663005 w 12192000"/>
              <a:gd name="connsiteY13" fmla="*/ 2628614 h 6858000"/>
              <a:gd name="connsiteX14" fmla="*/ 9663375 w 12192000"/>
              <a:gd name="connsiteY14" fmla="*/ 2629090 h 6858000"/>
              <a:gd name="connsiteX15" fmla="*/ 9663375 w 12192000"/>
              <a:gd name="connsiteY15" fmla="*/ 2628570 h 6858000"/>
              <a:gd name="connsiteX16" fmla="*/ 9663005 w 12192000"/>
              <a:gd name="connsiteY16" fmla="*/ 2628614 h 6858000"/>
              <a:gd name="connsiteX17" fmla="*/ 9116696 w 12192000"/>
              <a:gd name="connsiteY17" fmla="*/ 1925086 h 6858000"/>
              <a:gd name="connsiteX18" fmla="*/ 9107383 w 12192000"/>
              <a:gd name="connsiteY18" fmla="*/ 1924378 h 6858000"/>
              <a:gd name="connsiteX19" fmla="*/ 9950848 w 12192000"/>
              <a:gd name="connsiteY19" fmla="*/ 193505 h 6858000"/>
              <a:gd name="connsiteX20" fmla="*/ 10501032 w 12192000"/>
              <a:gd name="connsiteY20" fmla="*/ 614430 h 6858000"/>
              <a:gd name="connsiteX21" fmla="*/ 10351610 w 12192000"/>
              <a:gd name="connsiteY21" fmla="*/ 1206353 h 6858000"/>
              <a:gd name="connsiteX22" fmla="*/ 9924357 w 12192000"/>
              <a:gd name="connsiteY22" fmla="*/ 1774623 h 6858000"/>
              <a:gd name="connsiteX23" fmla="*/ 9838070 w 12192000"/>
              <a:gd name="connsiteY23" fmla="*/ 1682533 h 6858000"/>
              <a:gd name="connsiteX24" fmla="*/ 9432929 w 12192000"/>
              <a:gd name="connsiteY24" fmla="*/ 1159528 h 6858000"/>
              <a:gd name="connsiteX25" fmla="*/ 9833868 w 12192000"/>
              <a:gd name="connsiteY25" fmla="*/ 196642 h 6858000"/>
              <a:gd name="connsiteX26" fmla="*/ 9834388 w 12192000"/>
              <a:gd name="connsiteY26" fmla="*/ 197182 h 6858000"/>
              <a:gd name="connsiteX27" fmla="*/ 9950848 w 12192000"/>
              <a:gd name="connsiteY27" fmla="*/ 193505 h 6858000"/>
              <a:gd name="connsiteX28" fmla="*/ 10645407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4660486 h 6858000"/>
              <a:gd name="connsiteX31" fmla="*/ 11741729 w 12192000"/>
              <a:gd name="connsiteY31" fmla="*/ 4087626 h 6858000"/>
              <a:gd name="connsiteX32" fmla="*/ 11733844 w 12192000"/>
              <a:gd name="connsiteY32" fmla="*/ 1978235 h 6858000"/>
              <a:gd name="connsiteX33" fmla="*/ 11316597 w 12192000"/>
              <a:gd name="connsiteY33" fmla="*/ 1989820 h 6858000"/>
              <a:gd name="connsiteX34" fmla="*/ 11480769 w 12192000"/>
              <a:gd name="connsiteY34" fmla="*/ 3490656 h 6858000"/>
              <a:gd name="connsiteX35" fmla="*/ 11439206 w 12192000"/>
              <a:gd name="connsiteY35" fmla="*/ 3704484 h 6858000"/>
              <a:gd name="connsiteX36" fmla="*/ 10182178 w 12192000"/>
              <a:gd name="connsiteY36" fmla="*/ 2109786 h 6858000"/>
              <a:gd name="connsiteX37" fmla="*/ 10474737 w 12192000"/>
              <a:gd name="connsiteY37" fmla="*/ 1746728 h 6858000"/>
              <a:gd name="connsiteX38" fmla="*/ 10946175 w 12192000"/>
              <a:gd name="connsiteY38" fmla="*/ 519718 h 6858000"/>
              <a:gd name="connsiteX39" fmla="*/ 10691757 w 12192000"/>
              <a:gd name="connsiteY39" fmla="*/ 37098 h 6858000"/>
              <a:gd name="connsiteX40" fmla="*/ 0 w 12192000"/>
              <a:gd name="connsiteY40" fmla="*/ 0 h 6858000"/>
              <a:gd name="connsiteX41" fmla="*/ 9187310 w 12192000"/>
              <a:gd name="connsiteY41" fmla="*/ 0 h 6858000"/>
              <a:gd name="connsiteX42" fmla="*/ 9121693 w 12192000"/>
              <a:gd name="connsiteY42" fmla="*/ 59703 h 6858000"/>
              <a:gd name="connsiteX43" fmla="*/ 8903600 w 12192000"/>
              <a:gd name="connsiteY43" fmla="*/ 1001681 h 6858000"/>
              <a:gd name="connsiteX44" fmla="*/ 9798608 w 12192000"/>
              <a:gd name="connsiteY44" fmla="*/ 2269733 h 6858000"/>
              <a:gd name="connsiteX45" fmla="*/ 10849882 w 12192000"/>
              <a:gd name="connsiteY45" fmla="*/ 3615147 h 6858000"/>
              <a:gd name="connsiteX46" fmla="*/ 12192000 w 12192000"/>
              <a:gd name="connsiteY46" fmla="*/ 5313411 h 6858000"/>
              <a:gd name="connsiteX47" fmla="*/ 12192000 w 12192000"/>
              <a:gd name="connsiteY47" fmla="*/ 6858000 h 6858000"/>
              <a:gd name="connsiteX48" fmla="*/ 0 w 12192000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2192000" h="6858000">
                <a:moveTo>
                  <a:pt x="11439206" y="3704484"/>
                </a:moveTo>
                <a:lnTo>
                  <a:pt x="11439704" y="3705116"/>
                </a:lnTo>
                <a:lnTo>
                  <a:pt x="11439184" y="3704596"/>
                </a:lnTo>
                <a:close/>
                <a:moveTo>
                  <a:pt x="9107383" y="1924378"/>
                </a:moveTo>
                <a:cubicBezTo>
                  <a:pt x="9077577" y="1927583"/>
                  <a:pt x="8996608" y="1962048"/>
                  <a:pt x="8977260" y="1970331"/>
                </a:cubicBezTo>
                <a:cubicBezTo>
                  <a:pt x="8406369" y="2210262"/>
                  <a:pt x="7969670" y="2749055"/>
                  <a:pt x="7859690" y="3360469"/>
                </a:cubicBezTo>
                <a:cubicBezTo>
                  <a:pt x="7630285" y="4633783"/>
                  <a:pt x="8696827" y="5747151"/>
                  <a:pt x="9978547" y="5572456"/>
                </a:cubicBezTo>
                <a:cubicBezTo>
                  <a:pt x="10513138" y="5499316"/>
                  <a:pt x="11021936" y="5169956"/>
                  <a:pt x="11302370" y="4710605"/>
                </a:cubicBezTo>
                <a:lnTo>
                  <a:pt x="10753590" y="4011864"/>
                </a:lnTo>
                <a:cubicBezTo>
                  <a:pt x="10740443" y="4009763"/>
                  <a:pt x="10746746" y="4014486"/>
                  <a:pt x="10744125" y="4020269"/>
                </a:cubicBezTo>
                <a:cubicBezTo>
                  <a:pt x="10698880" y="4121824"/>
                  <a:pt x="10672045" y="4206531"/>
                  <a:pt x="10608371" y="4302302"/>
                </a:cubicBezTo>
                <a:cubicBezTo>
                  <a:pt x="10167450" y="4963684"/>
                  <a:pt x="9185634" y="4934227"/>
                  <a:pt x="8783635" y="4249154"/>
                </a:cubicBezTo>
                <a:cubicBezTo>
                  <a:pt x="8397399" y="3591120"/>
                  <a:pt x="8806110" y="2779088"/>
                  <a:pt x="9517259" y="2645908"/>
                </a:cubicBezTo>
                <a:lnTo>
                  <a:pt x="9663005" y="2628614"/>
                </a:lnTo>
                <a:lnTo>
                  <a:pt x="9663375" y="2629090"/>
                </a:lnTo>
                <a:lnTo>
                  <a:pt x="9663375" y="2628570"/>
                </a:lnTo>
                <a:lnTo>
                  <a:pt x="9663005" y="2628614"/>
                </a:lnTo>
                <a:lnTo>
                  <a:pt x="9116696" y="1925086"/>
                </a:lnTo>
                <a:cubicBezTo>
                  <a:pt x="9114855" y="1924100"/>
                  <a:pt x="9111641" y="1923920"/>
                  <a:pt x="9107383" y="1924378"/>
                </a:cubicBezTo>
                <a:close/>
                <a:moveTo>
                  <a:pt x="9950848" y="193505"/>
                </a:moveTo>
                <a:cubicBezTo>
                  <a:pt x="10216867" y="201102"/>
                  <a:pt x="10437507" y="324367"/>
                  <a:pt x="10501032" y="614430"/>
                </a:cubicBezTo>
                <a:cubicBezTo>
                  <a:pt x="10552600" y="850679"/>
                  <a:pt x="10476838" y="1004843"/>
                  <a:pt x="10351610" y="1206353"/>
                </a:cubicBezTo>
                <a:cubicBezTo>
                  <a:pt x="10226382" y="1407883"/>
                  <a:pt x="10073798" y="1590463"/>
                  <a:pt x="9924357" y="1774623"/>
                </a:cubicBezTo>
                <a:cubicBezTo>
                  <a:pt x="9917514" y="1776204"/>
                  <a:pt x="9849656" y="1695700"/>
                  <a:pt x="9838070" y="1682533"/>
                </a:cubicBezTo>
                <a:cubicBezTo>
                  <a:pt x="9705998" y="1529429"/>
                  <a:pt x="9538166" y="1330001"/>
                  <a:pt x="9432929" y="1159528"/>
                </a:cubicBezTo>
                <a:cubicBezTo>
                  <a:pt x="9184574" y="757548"/>
                  <a:pt x="9318226" y="242427"/>
                  <a:pt x="9833868" y="196642"/>
                </a:cubicBezTo>
                <a:lnTo>
                  <a:pt x="9834388" y="197182"/>
                </a:lnTo>
                <a:cubicBezTo>
                  <a:pt x="9873917" y="193695"/>
                  <a:pt x="9912846" y="192420"/>
                  <a:pt x="9950848" y="193505"/>
                </a:cubicBezTo>
                <a:close/>
                <a:moveTo>
                  <a:pt x="10645407" y="0"/>
                </a:moveTo>
                <a:lnTo>
                  <a:pt x="12192000" y="0"/>
                </a:lnTo>
                <a:lnTo>
                  <a:pt x="12192000" y="4660486"/>
                </a:lnTo>
                <a:lnTo>
                  <a:pt x="11741729" y="4087626"/>
                </a:lnTo>
                <a:cubicBezTo>
                  <a:pt x="11990605" y="3409415"/>
                  <a:pt x="11934834" y="2661207"/>
                  <a:pt x="11733844" y="1978235"/>
                </a:cubicBezTo>
                <a:lnTo>
                  <a:pt x="11316597" y="1989820"/>
                </a:lnTo>
                <a:cubicBezTo>
                  <a:pt x="11471749" y="2468620"/>
                  <a:pt x="11554786" y="2988524"/>
                  <a:pt x="11480769" y="3490656"/>
                </a:cubicBezTo>
                <a:lnTo>
                  <a:pt x="11439206" y="3704484"/>
                </a:lnTo>
                <a:lnTo>
                  <a:pt x="10182178" y="2109786"/>
                </a:lnTo>
                <a:cubicBezTo>
                  <a:pt x="10276890" y="1986659"/>
                  <a:pt x="10378965" y="1869334"/>
                  <a:pt x="10474737" y="1746728"/>
                </a:cubicBezTo>
                <a:cubicBezTo>
                  <a:pt x="10765176" y="1375265"/>
                  <a:pt x="11053513" y="1030097"/>
                  <a:pt x="10946175" y="519718"/>
                </a:cubicBezTo>
                <a:cubicBezTo>
                  <a:pt x="10903016" y="315474"/>
                  <a:pt x="10813346" y="155926"/>
                  <a:pt x="10691757" y="37098"/>
                </a:cubicBezTo>
                <a:close/>
                <a:moveTo>
                  <a:pt x="0" y="0"/>
                </a:moveTo>
                <a:lnTo>
                  <a:pt x="9187310" y="0"/>
                </a:lnTo>
                <a:lnTo>
                  <a:pt x="9121693" y="59703"/>
                </a:lnTo>
                <a:cubicBezTo>
                  <a:pt x="8892463" y="292218"/>
                  <a:pt x="8799681" y="638621"/>
                  <a:pt x="8903600" y="1001681"/>
                </a:cubicBezTo>
                <a:cubicBezTo>
                  <a:pt x="9028829" y="1438920"/>
                  <a:pt x="9511331" y="1909837"/>
                  <a:pt x="9798608" y="2269733"/>
                </a:cubicBezTo>
                <a:cubicBezTo>
                  <a:pt x="10153763" y="2714336"/>
                  <a:pt x="10497890" y="3168424"/>
                  <a:pt x="10849882" y="3615147"/>
                </a:cubicBezTo>
                <a:lnTo>
                  <a:pt x="12192000" y="5313411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C96D7B7-E6C0-D9B7-174D-7D320B889F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0811" y="5934075"/>
            <a:ext cx="3155164" cy="39052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435100" y="1320800"/>
            <a:ext cx="9486900" cy="22650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add a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46BE-A973-AE1C-ED0F-098DD80E5AC2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5137150" y="3771900"/>
            <a:ext cx="5784850" cy="27305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1D46-2844-223D-8D60-E94015E5275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435100" y="4058264"/>
            <a:ext cx="3530599" cy="273051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12 August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CCD-E103-F467-5A43-8FF5E9E4179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435100" y="3771901"/>
            <a:ext cx="3530599" cy="273049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Footer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1DC7BA-68C7-759B-CA01-DA997136C1E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137150" y="4058264"/>
            <a:ext cx="5784850" cy="27304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5930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genda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984640-FD22-03D2-D1B9-DFBF5536C8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28441" y="-236876"/>
            <a:ext cx="4895104" cy="5827472"/>
            <a:chOff x="2223177" y="4401062"/>
            <a:chExt cx="253925" cy="302290"/>
          </a:xfrm>
          <a:solidFill>
            <a:schemeClr val="tx1"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2789DAB-3575-013B-A721-44ECD3DA4535}"/>
                </a:ext>
              </a:extLst>
            </p:cNvPr>
            <p:cNvSpPr/>
            <p:nvPr/>
          </p:nvSpPr>
          <p:spPr>
            <a:xfrm>
              <a:off x="2276752" y="4401062"/>
              <a:ext cx="200350" cy="289799"/>
            </a:xfrm>
            <a:custGeom>
              <a:avLst/>
              <a:gdLst>
                <a:gd name="connsiteX0" fmla="*/ 133726 w 200350"/>
                <a:gd name="connsiteY0" fmla="*/ 204457 h 289799"/>
                <a:gd name="connsiteX1" fmla="*/ 127367 w 200350"/>
                <a:gd name="connsiteY1" fmla="*/ 115506 h 289799"/>
                <a:gd name="connsiteX2" fmla="*/ 149011 w 200350"/>
                <a:gd name="connsiteY2" fmla="*/ 114905 h 289799"/>
                <a:gd name="connsiteX3" fmla="*/ 149420 w 200350"/>
                <a:gd name="connsiteY3" fmla="*/ 224326 h 289799"/>
                <a:gd name="connsiteX4" fmla="*/ 200350 w 200350"/>
                <a:gd name="connsiteY4" fmla="*/ 289122 h 289799"/>
                <a:gd name="connsiteX5" fmla="*/ 174230 w 200350"/>
                <a:gd name="connsiteY5" fmla="*/ 289750 h 289799"/>
                <a:gd name="connsiteX6" fmla="*/ 103157 w 200350"/>
                <a:gd name="connsiteY6" fmla="*/ 199817 h 289799"/>
                <a:gd name="connsiteX7" fmla="*/ 48624 w 200350"/>
                <a:gd name="connsiteY7" fmla="*/ 130026 h 289799"/>
                <a:gd name="connsiteX8" fmla="*/ 2197 w 200350"/>
                <a:gd name="connsiteY8" fmla="*/ 64248 h 289799"/>
                <a:gd name="connsiteX9" fmla="*/ 41883 w 200350"/>
                <a:gd name="connsiteY9" fmla="*/ 1144 h 289799"/>
                <a:gd name="connsiteX10" fmla="*/ 108152 w 200350"/>
                <a:gd name="connsiteY10" fmla="*/ 39247 h 289799"/>
                <a:gd name="connsiteX11" fmla="*/ 83697 w 200350"/>
                <a:gd name="connsiteY11" fmla="*/ 102896 h 289799"/>
                <a:gd name="connsiteX12" fmla="*/ 68521 w 200350"/>
                <a:gd name="connsiteY12" fmla="*/ 121729 h 289799"/>
                <a:gd name="connsiteX13" fmla="*/ 133753 w 200350"/>
                <a:gd name="connsiteY13" fmla="*/ 204484 h 289799"/>
                <a:gd name="connsiteX14" fmla="*/ 50453 w 200350"/>
                <a:gd name="connsiteY14" fmla="*/ 22488 h 289799"/>
                <a:gd name="connsiteX15" fmla="*/ 29655 w 200350"/>
                <a:gd name="connsiteY15" fmla="*/ 72436 h 289799"/>
                <a:gd name="connsiteX16" fmla="*/ 50671 w 200350"/>
                <a:gd name="connsiteY16" fmla="*/ 99566 h 289799"/>
                <a:gd name="connsiteX17" fmla="*/ 55147 w 200350"/>
                <a:gd name="connsiteY17" fmla="*/ 104343 h 289799"/>
                <a:gd name="connsiteX18" fmla="*/ 77310 w 200350"/>
                <a:gd name="connsiteY18" fmla="*/ 74865 h 289799"/>
                <a:gd name="connsiteX19" fmla="*/ 85061 w 200350"/>
                <a:gd name="connsiteY19" fmla="*/ 44160 h 289799"/>
                <a:gd name="connsiteX20" fmla="*/ 50480 w 200350"/>
                <a:gd name="connsiteY20" fmla="*/ 22516 h 2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350" h="289799">
                  <a:moveTo>
                    <a:pt x="133726" y="204457"/>
                  </a:moveTo>
                  <a:cubicBezTo>
                    <a:pt x="140877" y="175061"/>
                    <a:pt x="136565" y="143891"/>
                    <a:pt x="127367" y="115506"/>
                  </a:cubicBezTo>
                  <a:lnTo>
                    <a:pt x="149011" y="114905"/>
                  </a:lnTo>
                  <a:cubicBezTo>
                    <a:pt x="159437" y="150333"/>
                    <a:pt x="162330" y="189145"/>
                    <a:pt x="149420" y="224326"/>
                  </a:cubicBezTo>
                  <a:lnTo>
                    <a:pt x="200350" y="289122"/>
                  </a:lnTo>
                  <a:cubicBezTo>
                    <a:pt x="191671" y="289668"/>
                    <a:pt x="182910" y="289914"/>
                    <a:pt x="174230" y="289750"/>
                  </a:cubicBezTo>
                  <a:cubicBezTo>
                    <a:pt x="150566" y="259754"/>
                    <a:pt x="126821" y="229840"/>
                    <a:pt x="103157" y="199817"/>
                  </a:cubicBezTo>
                  <a:cubicBezTo>
                    <a:pt x="84898" y="176644"/>
                    <a:pt x="67047" y="153089"/>
                    <a:pt x="48624" y="130026"/>
                  </a:cubicBezTo>
                  <a:cubicBezTo>
                    <a:pt x="33722" y="111357"/>
                    <a:pt x="8693" y="86929"/>
                    <a:pt x="2197" y="64248"/>
                  </a:cubicBezTo>
                  <a:cubicBezTo>
                    <a:pt x="-6428" y="34115"/>
                    <a:pt x="11068" y="6194"/>
                    <a:pt x="41883" y="1144"/>
                  </a:cubicBezTo>
                  <a:cubicBezTo>
                    <a:pt x="72097" y="-3796"/>
                    <a:pt x="101329" y="6958"/>
                    <a:pt x="108152" y="39247"/>
                  </a:cubicBezTo>
                  <a:cubicBezTo>
                    <a:pt x="113720" y="65722"/>
                    <a:pt x="98763" y="83627"/>
                    <a:pt x="83697" y="102896"/>
                  </a:cubicBezTo>
                  <a:cubicBezTo>
                    <a:pt x="78729" y="109256"/>
                    <a:pt x="73434" y="115342"/>
                    <a:pt x="68521" y="121729"/>
                  </a:cubicBezTo>
                  <a:lnTo>
                    <a:pt x="133753" y="204484"/>
                  </a:lnTo>
                  <a:close/>
                  <a:moveTo>
                    <a:pt x="50453" y="22488"/>
                  </a:moveTo>
                  <a:cubicBezTo>
                    <a:pt x="23705" y="24863"/>
                    <a:pt x="16772" y="51584"/>
                    <a:pt x="29655" y="72436"/>
                  </a:cubicBezTo>
                  <a:cubicBezTo>
                    <a:pt x="35114" y="81279"/>
                    <a:pt x="43820" y="91624"/>
                    <a:pt x="50671" y="99566"/>
                  </a:cubicBezTo>
                  <a:cubicBezTo>
                    <a:pt x="51272" y="100249"/>
                    <a:pt x="54792" y="104425"/>
                    <a:pt x="55147" y="104343"/>
                  </a:cubicBezTo>
                  <a:cubicBezTo>
                    <a:pt x="62899" y="94790"/>
                    <a:pt x="70814" y="85319"/>
                    <a:pt x="77310" y="74865"/>
                  </a:cubicBezTo>
                  <a:cubicBezTo>
                    <a:pt x="83806" y="64412"/>
                    <a:pt x="87736" y="56415"/>
                    <a:pt x="85061" y="44160"/>
                  </a:cubicBezTo>
                  <a:cubicBezTo>
                    <a:pt x="81295" y="26964"/>
                    <a:pt x="66884" y="21069"/>
                    <a:pt x="50480" y="22516"/>
                  </a:cubicBez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71E83D2-2C61-6CEA-EC6A-4955010FD2E0}"/>
                </a:ext>
              </a:extLst>
            </p:cNvPr>
            <p:cNvSpPr/>
            <p:nvPr/>
          </p:nvSpPr>
          <p:spPr>
            <a:xfrm>
              <a:off x="2223177" y="4513161"/>
              <a:ext cx="180204" cy="190191"/>
            </a:xfrm>
            <a:custGeom>
              <a:avLst/>
              <a:gdLst>
                <a:gd name="connsiteX0" fmla="*/ 95184 w 180204"/>
                <a:gd name="connsiteY0" fmla="*/ 36541 h 190191"/>
                <a:gd name="connsiteX1" fmla="*/ 49549 w 180204"/>
                <a:gd name="connsiteY1" fmla="*/ 120606 h 190191"/>
                <a:gd name="connsiteX2" fmla="*/ 144204 w 180204"/>
                <a:gd name="connsiteY2" fmla="*/ 123363 h 190191"/>
                <a:gd name="connsiteX3" fmla="*/ 151246 w 180204"/>
                <a:gd name="connsiteY3" fmla="*/ 108733 h 190191"/>
                <a:gd name="connsiteX4" fmla="*/ 151737 w 180204"/>
                <a:gd name="connsiteY4" fmla="*/ 108297 h 190191"/>
                <a:gd name="connsiteX5" fmla="*/ 180204 w 180204"/>
                <a:gd name="connsiteY5" fmla="*/ 144543 h 190191"/>
                <a:gd name="connsiteX6" fmla="*/ 111533 w 180204"/>
                <a:gd name="connsiteY6" fmla="*/ 189250 h 190191"/>
                <a:gd name="connsiteX7" fmla="*/ 1621 w 180204"/>
                <a:gd name="connsiteY7" fmla="*/ 74507 h 190191"/>
                <a:gd name="connsiteX8" fmla="*/ 59593 w 180204"/>
                <a:gd name="connsiteY8" fmla="*/ 2396 h 190191"/>
                <a:gd name="connsiteX9" fmla="*/ 66826 w 180204"/>
                <a:gd name="connsiteY9" fmla="*/ 49 h 190191"/>
                <a:gd name="connsiteX10" fmla="*/ 95184 w 180204"/>
                <a:gd name="connsiteY10" fmla="*/ 36568 h 1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04" h="190191">
                  <a:moveTo>
                    <a:pt x="95184" y="36541"/>
                  </a:moveTo>
                  <a:cubicBezTo>
                    <a:pt x="53725" y="38697"/>
                    <a:pt x="28178" y="84196"/>
                    <a:pt x="49549" y="120606"/>
                  </a:cubicBezTo>
                  <a:cubicBezTo>
                    <a:pt x="70402" y="156143"/>
                    <a:pt x="121332" y="157671"/>
                    <a:pt x="144204" y="123363"/>
                  </a:cubicBezTo>
                  <a:cubicBezTo>
                    <a:pt x="147507" y="118395"/>
                    <a:pt x="148899" y="114001"/>
                    <a:pt x="151246" y="108733"/>
                  </a:cubicBezTo>
                  <a:cubicBezTo>
                    <a:pt x="151382" y="108433"/>
                    <a:pt x="151055" y="108188"/>
                    <a:pt x="151737" y="108297"/>
                  </a:cubicBezTo>
                  <a:lnTo>
                    <a:pt x="180204" y="144543"/>
                  </a:lnTo>
                  <a:cubicBezTo>
                    <a:pt x="165657" y="168371"/>
                    <a:pt x="139264" y="185456"/>
                    <a:pt x="111533" y="189250"/>
                  </a:cubicBezTo>
                  <a:cubicBezTo>
                    <a:pt x="45046" y="198312"/>
                    <a:pt x="-10279" y="140558"/>
                    <a:pt x="1621" y="74507"/>
                  </a:cubicBezTo>
                  <a:cubicBezTo>
                    <a:pt x="7326" y="42791"/>
                    <a:pt x="29979" y="14842"/>
                    <a:pt x="59593" y="2396"/>
                  </a:cubicBezTo>
                  <a:cubicBezTo>
                    <a:pt x="60740" y="1905"/>
                    <a:pt x="66062" y="-360"/>
                    <a:pt x="66826" y="49"/>
                  </a:cubicBezTo>
                  <a:lnTo>
                    <a:pt x="95184" y="36568"/>
                  </a:ln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35100" y="933417"/>
            <a:ext cx="9486900" cy="8934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46BE-A973-AE1C-ED0F-098DD80E5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35100" y="2336800"/>
            <a:ext cx="9486900" cy="2921000"/>
          </a:xfrm>
        </p:spPr>
        <p:txBody>
          <a:bodyPr>
            <a:normAutofit/>
          </a:bodyPr>
          <a:lstStyle>
            <a:lvl1pPr marL="342900" indent="-342900" algn="l">
              <a:spcAft>
                <a:spcPts val="1000"/>
              </a:spcAft>
              <a:buFont typeface="+mj-lt"/>
              <a:buAutoNum type="arabicPeriod"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number one</a:t>
            </a:r>
          </a:p>
          <a:p>
            <a:r>
              <a:rPr lang="en-US"/>
              <a:t>Item number two</a:t>
            </a:r>
          </a:p>
          <a:p>
            <a:r>
              <a:rPr lang="en-US"/>
              <a:t>Item number three</a:t>
            </a:r>
          </a:p>
          <a:p>
            <a:r>
              <a:rPr lang="en-US"/>
              <a:t>Item number four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84A8F1-D38E-EBC8-96AC-6DF5371F3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D47D4E8-8A45-1350-6D4A-6E0123E4B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CB0703C-57E6-F4B8-EB6C-C0071888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8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FC3DE4A-FEDB-8029-DCC3-7601460047D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28441" y="-236876"/>
            <a:ext cx="4895104" cy="5827472"/>
            <a:chOff x="2223177" y="4401062"/>
            <a:chExt cx="253925" cy="302290"/>
          </a:xfrm>
          <a:solidFill>
            <a:schemeClr val="tx1"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9F4062E-DAAE-B71C-332D-90CDF68EA753}"/>
                </a:ext>
              </a:extLst>
            </p:cNvPr>
            <p:cNvSpPr/>
            <p:nvPr/>
          </p:nvSpPr>
          <p:spPr>
            <a:xfrm>
              <a:off x="2276752" y="4401062"/>
              <a:ext cx="200350" cy="289799"/>
            </a:xfrm>
            <a:custGeom>
              <a:avLst/>
              <a:gdLst>
                <a:gd name="connsiteX0" fmla="*/ 133726 w 200350"/>
                <a:gd name="connsiteY0" fmla="*/ 204457 h 289799"/>
                <a:gd name="connsiteX1" fmla="*/ 127367 w 200350"/>
                <a:gd name="connsiteY1" fmla="*/ 115506 h 289799"/>
                <a:gd name="connsiteX2" fmla="*/ 149011 w 200350"/>
                <a:gd name="connsiteY2" fmla="*/ 114905 h 289799"/>
                <a:gd name="connsiteX3" fmla="*/ 149420 w 200350"/>
                <a:gd name="connsiteY3" fmla="*/ 224326 h 289799"/>
                <a:gd name="connsiteX4" fmla="*/ 200350 w 200350"/>
                <a:gd name="connsiteY4" fmla="*/ 289122 h 289799"/>
                <a:gd name="connsiteX5" fmla="*/ 174230 w 200350"/>
                <a:gd name="connsiteY5" fmla="*/ 289750 h 289799"/>
                <a:gd name="connsiteX6" fmla="*/ 103157 w 200350"/>
                <a:gd name="connsiteY6" fmla="*/ 199817 h 289799"/>
                <a:gd name="connsiteX7" fmla="*/ 48624 w 200350"/>
                <a:gd name="connsiteY7" fmla="*/ 130026 h 289799"/>
                <a:gd name="connsiteX8" fmla="*/ 2197 w 200350"/>
                <a:gd name="connsiteY8" fmla="*/ 64248 h 289799"/>
                <a:gd name="connsiteX9" fmla="*/ 41883 w 200350"/>
                <a:gd name="connsiteY9" fmla="*/ 1144 h 289799"/>
                <a:gd name="connsiteX10" fmla="*/ 108152 w 200350"/>
                <a:gd name="connsiteY10" fmla="*/ 39247 h 289799"/>
                <a:gd name="connsiteX11" fmla="*/ 83697 w 200350"/>
                <a:gd name="connsiteY11" fmla="*/ 102896 h 289799"/>
                <a:gd name="connsiteX12" fmla="*/ 68521 w 200350"/>
                <a:gd name="connsiteY12" fmla="*/ 121729 h 289799"/>
                <a:gd name="connsiteX13" fmla="*/ 133753 w 200350"/>
                <a:gd name="connsiteY13" fmla="*/ 204484 h 289799"/>
                <a:gd name="connsiteX14" fmla="*/ 50453 w 200350"/>
                <a:gd name="connsiteY14" fmla="*/ 22488 h 289799"/>
                <a:gd name="connsiteX15" fmla="*/ 29655 w 200350"/>
                <a:gd name="connsiteY15" fmla="*/ 72436 h 289799"/>
                <a:gd name="connsiteX16" fmla="*/ 50671 w 200350"/>
                <a:gd name="connsiteY16" fmla="*/ 99566 h 289799"/>
                <a:gd name="connsiteX17" fmla="*/ 55147 w 200350"/>
                <a:gd name="connsiteY17" fmla="*/ 104343 h 289799"/>
                <a:gd name="connsiteX18" fmla="*/ 77310 w 200350"/>
                <a:gd name="connsiteY18" fmla="*/ 74865 h 289799"/>
                <a:gd name="connsiteX19" fmla="*/ 85061 w 200350"/>
                <a:gd name="connsiteY19" fmla="*/ 44160 h 289799"/>
                <a:gd name="connsiteX20" fmla="*/ 50480 w 200350"/>
                <a:gd name="connsiteY20" fmla="*/ 22516 h 2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350" h="289799">
                  <a:moveTo>
                    <a:pt x="133726" y="204457"/>
                  </a:moveTo>
                  <a:cubicBezTo>
                    <a:pt x="140877" y="175061"/>
                    <a:pt x="136565" y="143891"/>
                    <a:pt x="127367" y="115506"/>
                  </a:cubicBezTo>
                  <a:lnTo>
                    <a:pt x="149011" y="114905"/>
                  </a:lnTo>
                  <a:cubicBezTo>
                    <a:pt x="159437" y="150333"/>
                    <a:pt x="162330" y="189145"/>
                    <a:pt x="149420" y="224326"/>
                  </a:cubicBezTo>
                  <a:lnTo>
                    <a:pt x="200350" y="289122"/>
                  </a:lnTo>
                  <a:cubicBezTo>
                    <a:pt x="191671" y="289668"/>
                    <a:pt x="182910" y="289914"/>
                    <a:pt x="174230" y="289750"/>
                  </a:cubicBezTo>
                  <a:cubicBezTo>
                    <a:pt x="150566" y="259754"/>
                    <a:pt x="126821" y="229840"/>
                    <a:pt x="103157" y="199817"/>
                  </a:cubicBezTo>
                  <a:cubicBezTo>
                    <a:pt x="84898" y="176644"/>
                    <a:pt x="67047" y="153089"/>
                    <a:pt x="48624" y="130026"/>
                  </a:cubicBezTo>
                  <a:cubicBezTo>
                    <a:pt x="33722" y="111357"/>
                    <a:pt x="8693" y="86929"/>
                    <a:pt x="2197" y="64248"/>
                  </a:cubicBezTo>
                  <a:cubicBezTo>
                    <a:pt x="-6428" y="34115"/>
                    <a:pt x="11068" y="6194"/>
                    <a:pt x="41883" y="1144"/>
                  </a:cubicBezTo>
                  <a:cubicBezTo>
                    <a:pt x="72097" y="-3796"/>
                    <a:pt x="101329" y="6958"/>
                    <a:pt x="108152" y="39247"/>
                  </a:cubicBezTo>
                  <a:cubicBezTo>
                    <a:pt x="113720" y="65722"/>
                    <a:pt x="98763" y="83627"/>
                    <a:pt x="83697" y="102896"/>
                  </a:cubicBezTo>
                  <a:cubicBezTo>
                    <a:pt x="78729" y="109256"/>
                    <a:pt x="73434" y="115342"/>
                    <a:pt x="68521" y="121729"/>
                  </a:cubicBezTo>
                  <a:lnTo>
                    <a:pt x="133753" y="204484"/>
                  </a:lnTo>
                  <a:close/>
                  <a:moveTo>
                    <a:pt x="50453" y="22488"/>
                  </a:moveTo>
                  <a:cubicBezTo>
                    <a:pt x="23705" y="24863"/>
                    <a:pt x="16772" y="51584"/>
                    <a:pt x="29655" y="72436"/>
                  </a:cubicBezTo>
                  <a:cubicBezTo>
                    <a:pt x="35114" y="81279"/>
                    <a:pt x="43820" y="91624"/>
                    <a:pt x="50671" y="99566"/>
                  </a:cubicBezTo>
                  <a:cubicBezTo>
                    <a:pt x="51272" y="100249"/>
                    <a:pt x="54792" y="104425"/>
                    <a:pt x="55147" y="104343"/>
                  </a:cubicBezTo>
                  <a:cubicBezTo>
                    <a:pt x="62899" y="94790"/>
                    <a:pt x="70814" y="85319"/>
                    <a:pt x="77310" y="74865"/>
                  </a:cubicBezTo>
                  <a:cubicBezTo>
                    <a:pt x="83806" y="64412"/>
                    <a:pt x="87736" y="56415"/>
                    <a:pt x="85061" y="44160"/>
                  </a:cubicBezTo>
                  <a:cubicBezTo>
                    <a:pt x="81295" y="26964"/>
                    <a:pt x="66884" y="21069"/>
                    <a:pt x="50480" y="22516"/>
                  </a:cubicBez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BE27FD-9831-5BE3-6F95-0BAA1A9B8121}"/>
                </a:ext>
              </a:extLst>
            </p:cNvPr>
            <p:cNvSpPr/>
            <p:nvPr/>
          </p:nvSpPr>
          <p:spPr>
            <a:xfrm>
              <a:off x="2223177" y="4513161"/>
              <a:ext cx="180204" cy="190191"/>
            </a:xfrm>
            <a:custGeom>
              <a:avLst/>
              <a:gdLst>
                <a:gd name="connsiteX0" fmla="*/ 95184 w 180204"/>
                <a:gd name="connsiteY0" fmla="*/ 36541 h 190191"/>
                <a:gd name="connsiteX1" fmla="*/ 49549 w 180204"/>
                <a:gd name="connsiteY1" fmla="*/ 120606 h 190191"/>
                <a:gd name="connsiteX2" fmla="*/ 144204 w 180204"/>
                <a:gd name="connsiteY2" fmla="*/ 123363 h 190191"/>
                <a:gd name="connsiteX3" fmla="*/ 151246 w 180204"/>
                <a:gd name="connsiteY3" fmla="*/ 108733 h 190191"/>
                <a:gd name="connsiteX4" fmla="*/ 151737 w 180204"/>
                <a:gd name="connsiteY4" fmla="*/ 108297 h 190191"/>
                <a:gd name="connsiteX5" fmla="*/ 180204 w 180204"/>
                <a:gd name="connsiteY5" fmla="*/ 144543 h 190191"/>
                <a:gd name="connsiteX6" fmla="*/ 111533 w 180204"/>
                <a:gd name="connsiteY6" fmla="*/ 189250 h 190191"/>
                <a:gd name="connsiteX7" fmla="*/ 1621 w 180204"/>
                <a:gd name="connsiteY7" fmla="*/ 74507 h 190191"/>
                <a:gd name="connsiteX8" fmla="*/ 59593 w 180204"/>
                <a:gd name="connsiteY8" fmla="*/ 2396 h 190191"/>
                <a:gd name="connsiteX9" fmla="*/ 66826 w 180204"/>
                <a:gd name="connsiteY9" fmla="*/ 49 h 190191"/>
                <a:gd name="connsiteX10" fmla="*/ 95184 w 180204"/>
                <a:gd name="connsiteY10" fmla="*/ 36568 h 1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04" h="190191">
                  <a:moveTo>
                    <a:pt x="95184" y="36541"/>
                  </a:moveTo>
                  <a:cubicBezTo>
                    <a:pt x="53725" y="38697"/>
                    <a:pt x="28178" y="84196"/>
                    <a:pt x="49549" y="120606"/>
                  </a:cubicBezTo>
                  <a:cubicBezTo>
                    <a:pt x="70402" y="156143"/>
                    <a:pt x="121332" y="157671"/>
                    <a:pt x="144204" y="123363"/>
                  </a:cubicBezTo>
                  <a:cubicBezTo>
                    <a:pt x="147507" y="118395"/>
                    <a:pt x="148899" y="114001"/>
                    <a:pt x="151246" y="108733"/>
                  </a:cubicBezTo>
                  <a:cubicBezTo>
                    <a:pt x="151382" y="108433"/>
                    <a:pt x="151055" y="108188"/>
                    <a:pt x="151737" y="108297"/>
                  </a:cubicBezTo>
                  <a:lnTo>
                    <a:pt x="180204" y="144543"/>
                  </a:lnTo>
                  <a:cubicBezTo>
                    <a:pt x="165657" y="168371"/>
                    <a:pt x="139264" y="185456"/>
                    <a:pt x="111533" y="189250"/>
                  </a:cubicBezTo>
                  <a:cubicBezTo>
                    <a:pt x="45046" y="198312"/>
                    <a:pt x="-10279" y="140558"/>
                    <a:pt x="1621" y="74507"/>
                  </a:cubicBezTo>
                  <a:cubicBezTo>
                    <a:pt x="7326" y="42791"/>
                    <a:pt x="29979" y="14842"/>
                    <a:pt x="59593" y="2396"/>
                  </a:cubicBezTo>
                  <a:cubicBezTo>
                    <a:pt x="60740" y="1905"/>
                    <a:pt x="66062" y="-360"/>
                    <a:pt x="66826" y="49"/>
                  </a:cubicBezTo>
                  <a:lnTo>
                    <a:pt x="95184" y="36568"/>
                  </a:ln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5" y="1512850"/>
            <a:ext cx="3019425" cy="2358092"/>
          </a:xfrm>
        </p:spPr>
        <p:txBody>
          <a:bodyPr anchor="t" anchorCtr="0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  <a:endParaRPr lang="en-GB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AE0D009-C7F8-D100-53C9-2E9D4FFE53C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950A4D7-4602-E748-1724-0FE95FC8AD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17EC920-27C7-C223-1443-E4803C9F3F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FEA8D-4E90-DF8A-5DC8-CBC97D0B26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08650" y="1512850"/>
            <a:ext cx="5213350" cy="4437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+mj-lt"/>
              <a:buNone/>
              <a:defRPr sz="1800"/>
            </a:lvl1pPr>
            <a:lvl2pPr marL="266700" indent="0" algn="l">
              <a:lnSpc>
                <a:spcPct val="100000"/>
              </a:lnSpc>
              <a:spcBef>
                <a:spcPts val="200"/>
              </a:spcBef>
              <a:buNone/>
              <a:defRPr sz="16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600"/>
            </a:lvl4pPr>
            <a:lvl5pPr marL="1828800" indent="0" algn="l">
              <a:buNone/>
              <a:defRPr sz="1600"/>
            </a:lvl5pPr>
            <a:lvl6pPr marL="2286000" indent="0" algn="l">
              <a:buNone/>
              <a:defRPr sz="1600"/>
            </a:lvl6pPr>
            <a:lvl7pPr marL="2743200" indent="0" algn="l">
              <a:buNone/>
              <a:defRPr sz="1600"/>
            </a:lvl7pPr>
            <a:lvl8pPr marL="3200400" indent="0" algn="l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number one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F0EC318-56C7-3568-845F-35C2F6B207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4845" y="1512850"/>
            <a:ext cx="1633805" cy="4437100"/>
          </a:xfrm>
        </p:spPr>
        <p:txBody>
          <a:bodyPr t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en-US" sz="1800" b="0" kern="1200" dirty="0" smtClean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09:00-10:00</a:t>
            </a:r>
          </a:p>
        </p:txBody>
      </p:sp>
    </p:spTree>
    <p:extLst>
      <p:ext uri="{BB962C8B-B14F-4D97-AF65-F5344CB8AC3E}">
        <p14:creationId xmlns:p14="http://schemas.microsoft.com/office/powerpoint/2010/main" val="297066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5973261-DB99-7E0F-D58A-F7F6735D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A7794DC-337C-B104-3F47-BCB28121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B0C308B-A77F-B845-9D0C-701830FD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95BC2-C6B4-A741-3F6A-70E41C94E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Headline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F2A19-8ABA-C0D9-B43F-AAA498668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775" y="1752600"/>
            <a:ext cx="10868025" cy="43624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- remove bullet for normal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90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5973261-DB99-7E0F-D58A-F7F6735D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A7794DC-337C-B104-3F47-BCB28121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B0C308B-A77F-B845-9D0C-701830FD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95BC2-C6B4-A741-3F6A-70E41C94E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047" y="533400"/>
            <a:ext cx="11227528" cy="947738"/>
          </a:xfrm>
        </p:spPr>
        <p:txBody>
          <a:bodyPr/>
          <a:lstStyle/>
          <a:p>
            <a:r>
              <a:rPr lang="en-US"/>
              <a:t>Headline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F2A19-8ABA-C0D9-B43F-AAA498668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047" y="1752600"/>
            <a:ext cx="5159375" cy="4362450"/>
          </a:xfrm>
        </p:spPr>
        <p:txBody>
          <a:bodyPr/>
          <a:lstStyle/>
          <a:p>
            <a:pPr lvl="0"/>
            <a:r>
              <a:rPr lang="en-GB"/>
              <a:t>First level - remove bullet for normal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2E7D5EDB-284D-9F74-422C-F860AAAC67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46850" y="1752600"/>
            <a:ext cx="5159375" cy="4362450"/>
          </a:xfrm>
        </p:spPr>
        <p:txBody>
          <a:bodyPr/>
          <a:lstStyle/>
          <a:p>
            <a:pPr lvl="0"/>
            <a:r>
              <a:rPr lang="en-GB"/>
              <a:t>First level - remove bullet for normal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61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3365A4-1C77-7EB2-0C90-7C47F19A58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200"/>
            <a:ext cx="5610225" cy="5646420"/>
          </a:xfrm>
          <a:prstGeom prst="roundRect">
            <a:avLst>
              <a:gd name="adj" fmla="val 4192"/>
            </a:avLst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5973261-DB99-7E0F-D58A-F7F6735D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A7794DC-337C-B104-3F47-BCB28121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B0C308B-A77F-B845-9D0C-701830FD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95BC2-C6B4-A741-3F6A-70E41C94E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047" y="754380"/>
            <a:ext cx="5159375" cy="89916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F2A19-8ABA-C0D9-B43F-AAA498668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775" y="2255520"/>
            <a:ext cx="5159375" cy="3848100"/>
          </a:xfrm>
        </p:spPr>
        <p:txBody>
          <a:bodyPr/>
          <a:lstStyle/>
          <a:p>
            <a:pPr lvl="0"/>
            <a:r>
              <a:rPr lang="en-GB"/>
              <a:t>First level - remove bullet for normal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3365A4-1C77-7EB2-0C90-7C47F19A58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775" y="457200"/>
            <a:ext cx="5610225" cy="5646420"/>
          </a:xfrm>
          <a:prstGeom prst="roundRect">
            <a:avLst>
              <a:gd name="adj" fmla="val 3966"/>
            </a:avLst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5973261-DB99-7E0F-D58A-F7F6735D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A7794DC-337C-B104-3F47-BCB28121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B0C308B-A77F-B845-9D0C-701830FD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95BC2-C6B4-A741-3F6A-70E41C94E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6122" y="754380"/>
            <a:ext cx="5159375" cy="89916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F2A19-8ABA-C0D9-B43F-AAA498668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46850" y="2255520"/>
            <a:ext cx="5159375" cy="3848100"/>
          </a:xfrm>
        </p:spPr>
        <p:txBody>
          <a:bodyPr/>
          <a:lstStyle/>
          <a:p>
            <a:pPr lvl="0"/>
            <a:r>
              <a:rPr lang="en-GB"/>
              <a:t>First level - remove bullet for normal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0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0D4AE7C-2FAF-CAEF-1E0D-085BE76814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4EBEC6-BF8C-A6C9-C27C-76289A69E3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0380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76C8FE8-43CE-0F7A-05B3-6F62F3BFB4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5AC3B29-EF52-92E9-7DFE-9C226B6F4F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1335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E98DC5F-7A35-D32A-A099-1DB7F89BA6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2290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E77BF4D4-0579-AFB5-843C-0D2C69C4E5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3245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3F8BAE48-E690-A773-8DA4-0F68359A4C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84200" y="2562225"/>
            <a:ext cx="1728788" cy="1733550"/>
          </a:xfrm>
          <a:prstGeom prst="roundRect">
            <a:avLst>
              <a:gd name="adj" fmla="val 12627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Insert text</a:t>
            </a:r>
          </a:p>
        </p:txBody>
      </p:sp>
      <p:sp>
        <p:nvSpPr>
          <p:cNvPr id="6" name="Pladsholder til dato 5">
            <a:extLst>
              <a:ext uri="{FF2B5EF4-FFF2-40B4-BE49-F238E27FC236}">
                <a16:creationId xmlns:a16="http://schemas.microsoft.com/office/drawing/2014/main" id="{63976461-4D81-9C83-790C-D8FDBC24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D2A0D93D-29B7-28F6-3FA2-7490D50E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2ADE2E18-2FCB-6FBB-6425-935AE7D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28697-6E15-6D8A-099A-D9ED6922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1" y="4451350"/>
            <a:ext cx="11268074" cy="1466850"/>
          </a:xfrm>
        </p:spPr>
        <p:txBody>
          <a:bodyPr anchor="b" anchorCtr="0"/>
          <a:lstStyle>
            <a:lvl1pPr>
              <a:defRPr sz="7000"/>
            </a:lvl1pPr>
          </a:lstStyle>
          <a:p>
            <a:r>
              <a:rPr lang="en-US"/>
              <a:t>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49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Man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dato 5">
            <a:extLst>
              <a:ext uri="{FF2B5EF4-FFF2-40B4-BE49-F238E27FC236}">
                <a16:creationId xmlns:a16="http://schemas.microsoft.com/office/drawing/2014/main" id="{63976461-4D81-9C83-790C-D8FDBC24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D2A0D93D-29B7-28F6-3FA2-7490D50E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2ADE2E18-2FCB-6FBB-6425-935AE7D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60D7205-E563-5DA5-EF23-556825FA7C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A67B1F4-3164-5F32-EFED-30D2C5CC4D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EE83C44-0092-9397-8F28-9573E90EA9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5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B50B8F6-ED75-CA12-CF5B-FF14B51881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975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66A8ACA-EF0F-E974-EC55-04849E4AB3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3924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526DCC5B-53C6-0076-0740-7D9DD72024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5473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61" name="Text Placeholder 15">
            <a:extLst>
              <a:ext uri="{FF2B5EF4-FFF2-40B4-BE49-F238E27FC236}">
                <a16:creationId xmlns:a16="http://schemas.microsoft.com/office/drawing/2014/main" id="{597CEDC1-5316-4132-96A3-271175932A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18080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62" name="Text Placeholder 15">
            <a:extLst>
              <a:ext uri="{FF2B5EF4-FFF2-40B4-BE49-F238E27FC236}">
                <a16:creationId xmlns:a16="http://schemas.microsoft.com/office/drawing/2014/main" id="{0F409FAE-066E-1A62-0746-616446FD63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18080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63" name="Text Placeholder 25">
            <a:extLst>
              <a:ext uri="{FF2B5EF4-FFF2-40B4-BE49-F238E27FC236}">
                <a16:creationId xmlns:a16="http://schemas.microsoft.com/office/drawing/2014/main" id="{DEDECBA6-6C74-4330-D20B-B4C74A5EDD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630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64" name="Text Placeholder 25">
            <a:extLst>
              <a:ext uri="{FF2B5EF4-FFF2-40B4-BE49-F238E27FC236}">
                <a16:creationId xmlns:a16="http://schemas.microsoft.com/office/drawing/2014/main" id="{DF35FA22-B2D4-8BB7-9DBC-51F42B1DEA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00630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65" name="Picture Placeholder 28">
            <a:extLst>
              <a:ext uri="{FF2B5EF4-FFF2-40B4-BE49-F238E27FC236}">
                <a16:creationId xmlns:a16="http://schemas.microsoft.com/office/drawing/2014/main" id="{AEDCEE49-C2E3-9A8F-D090-4F6EA46904F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62579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66" name="Picture Placeholder 28">
            <a:extLst>
              <a:ext uri="{FF2B5EF4-FFF2-40B4-BE49-F238E27FC236}">
                <a16:creationId xmlns:a16="http://schemas.microsoft.com/office/drawing/2014/main" id="{89E77E07-CB33-1260-A615-B43DF07D07D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564128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08CA79EF-4FAE-B496-2C22-284DB85CA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3683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AFDC8BA6-6DD8-861B-2904-330FF63E56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53683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70" name="Text Placeholder 25">
            <a:extLst>
              <a:ext uri="{FF2B5EF4-FFF2-40B4-BE49-F238E27FC236}">
                <a16:creationId xmlns:a16="http://schemas.microsoft.com/office/drawing/2014/main" id="{3D7C78A1-B1D1-FC9A-6A96-17C6D6A9E0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6233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71" name="Text Placeholder 25">
            <a:extLst>
              <a:ext uri="{FF2B5EF4-FFF2-40B4-BE49-F238E27FC236}">
                <a16:creationId xmlns:a16="http://schemas.microsoft.com/office/drawing/2014/main" id="{BA985377-2060-04C7-5E50-9C15622FF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36233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72" name="Picture Placeholder 28">
            <a:extLst>
              <a:ext uri="{FF2B5EF4-FFF2-40B4-BE49-F238E27FC236}">
                <a16:creationId xmlns:a16="http://schemas.microsoft.com/office/drawing/2014/main" id="{0C077C0C-E6B4-CB00-E4B8-DF691001C36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798182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73" name="Picture Placeholder 28">
            <a:extLst>
              <a:ext uri="{FF2B5EF4-FFF2-40B4-BE49-F238E27FC236}">
                <a16:creationId xmlns:a16="http://schemas.microsoft.com/office/drawing/2014/main" id="{152321C0-A2EB-817F-FC5E-FA7D86358BB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99731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74" name="Text Placeholder 15">
            <a:extLst>
              <a:ext uri="{FF2B5EF4-FFF2-40B4-BE49-F238E27FC236}">
                <a16:creationId xmlns:a16="http://schemas.microsoft.com/office/drawing/2014/main" id="{E9A68BCB-32BC-9B5B-2761-ECC7702EC9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8441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A093C3A6-100D-FF98-0DAE-54EB9C38B5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98441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76" name="Text Placeholder 25">
            <a:extLst>
              <a:ext uri="{FF2B5EF4-FFF2-40B4-BE49-F238E27FC236}">
                <a16:creationId xmlns:a16="http://schemas.microsoft.com/office/drawing/2014/main" id="{82E87496-0E21-E23C-E7B0-2AB8EFC181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0991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77" name="Text Placeholder 25">
            <a:extLst>
              <a:ext uri="{FF2B5EF4-FFF2-40B4-BE49-F238E27FC236}">
                <a16:creationId xmlns:a16="http://schemas.microsoft.com/office/drawing/2014/main" id="{48E8F270-08B0-26AC-7859-0E8D661370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0991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78" name="Picture Placeholder 28">
            <a:extLst>
              <a:ext uri="{FF2B5EF4-FFF2-40B4-BE49-F238E27FC236}">
                <a16:creationId xmlns:a16="http://schemas.microsoft.com/office/drawing/2014/main" id="{085D1911-2EBF-3C6E-C636-06947F44E8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2940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79" name="Picture Placeholder 28">
            <a:extLst>
              <a:ext uri="{FF2B5EF4-FFF2-40B4-BE49-F238E27FC236}">
                <a16:creationId xmlns:a16="http://schemas.microsoft.com/office/drawing/2014/main" id="{C33D16DC-E46C-675E-577E-D9AB4FD6337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444489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80" name="Text Placeholder 15">
            <a:extLst>
              <a:ext uri="{FF2B5EF4-FFF2-40B4-BE49-F238E27FC236}">
                <a16:creationId xmlns:a16="http://schemas.microsoft.com/office/drawing/2014/main" id="{3C5C51B7-39FB-F613-FFAB-AFF82AB0ED3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37096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1" name="Text Placeholder 15">
            <a:extLst>
              <a:ext uri="{FF2B5EF4-FFF2-40B4-BE49-F238E27FC236}">
                <a16:creationId xmlns:a16="http://schemas.microsoft.com/office/drawing/2014/main" id="{35E351B1-18A8-276A-FBEE-BB189D9B5C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7096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2" name="Text Placeholder 25">
            <a:extLst>
              <a:ext uri="{FF2B5EF4-FFF2-40B4-BE49-F238E27FC236}">
                <a16:creationId xmlns:a16="http://schemas.microsoft.com/office/drawing/2014/main" id="{38638FD3-C136-8D7D-98E8-E5BE03A4D6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9646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83" name="Text Placeholder 25">
            <a:extLst>
              <a:ext uri="{FF2B5EF4-FFF2-40B4-BE49-F238E27FC236}">
                <a16:creationId xmlns:a16="http://schemas.microsoft.com/office/drawing/2014/main" id="{1D5D629E-D272-D7F0-A2D7-6AC0F5C408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19646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84" name="Picture Placeholder 28">
            <a:extLst>
              <a:ext uri="{FF2B5EF4-FFF2-40B4-BE49-F238E27FC236}">
                <a16:creationId xmlns:a16="http://schemas.microsoft.com/office/drawing/2014/main" id="{783ACCA5-7E5B-7EC7-977A-56EDE0B24CE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81595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85" name="Picture Placeholder 28">
            <a:extLst>
              <a:ext uri="{FF2B5EF4-FFF2-40B4-BE49-F238E27FC236}">
                <a16:creationId xmlns:a16="http://schemas.microsoft.com/office/drawing/2014/main" id="{38DC4DE2-3319-AE6A-3664-78DD5D84EFF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83144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86" name="Text Placeholder 15">
            <a:extLst>
              <a:ext uri="{FF2B5EF4-FFF2-40B4-BE49-F238E27FC236}">
                <a16:creationId xmlns:a16="http://schemas.microsoft.com/office/drawing/2014/main" id="{BB199300-FE1F-FAE4-5616-2A7A3948C5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72699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7" name="Text Placeholder 15">
            <a:extLst>
              <a:ext uri="{FF2B5EF4-FFF2-40B4-BE49-F238E27FC236}">
                <a16:creationId xmlns:a16="http://schemas.microsoft.com/office/drawing/2014/main" id="{D99AD54F-6E1C-B46D-F849-5AFE100C8B2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172699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8" name="Text Placeholder 25">
            <a:extLst>
              <a:ext uri="{FF2B5EF4-FFF2-40B4-BE49-F238E27FC236}">
                <a16:creationId xmlns:a16="http://schemas.microsoft.com/office/drawing/2014/main" id="{1DEDE16F-4C9A-1036-9374-DC11E07956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255249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89" name="Text Placeholder 25">
            <a:extLst>
              <a:ext uri="{FF2B5EF4-FFF2-40B4-BE49-F238E27FC236}">
                <a16:creationId xmlns:a16="http://schemas.microsoft.com/office/drawing/2014/main" id="{8A3B514C-6CCF-F879-1255-086D9F10D2C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55249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90" name="Picture Placeholder 28">
            <a:extLst>
              <a:ext uri="{FF2B5EF4-FFF2-40B4-BE49-F238E27FC236}">
                <a16:creationId xmlns:a16="http://schemas.microsoft.com/office/drawing/2014/main" id="{F21A65E3-103B-C854-7A02-0C80BB23F7D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617198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91" name="Picture Placeholder 28">
            <a:extLst>
              <a:ext uri="{FF2B5EF4-FFF2-40B4-BE49-F238E27FC236}">
                <a16:creationId xmlns:a16="http://schemas.microsoft.com/office/drawing/2014/main" id="{88256AC3-1F79-044A-875C-2ABE7E7DB41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18747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92" name="Text Placeholder 15">
            <a:extLst>
              <a:ext uri="{FF2B5EF4-FFF2-40B4-BE49-F238E27FC236}">
                <a16:creationId xmlns:a16="http://schemas.microsoft.com/office/drawing/2014/main" id="{C41070BF-DBFE-655D-DACB-D6F610C90F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25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93" name="Text Placeholder 15">
            <a:extLst>
              <a:ext uri="{FF2B5EF4-FFF2-40B4-BE49-F238E27FC236}">
                <a16:creationId xmlns:a16="http://schemas.microsoft.com/office/drawing/2014/main" id="{42333C62-BCEA-E52D-5214-4F6E52C0CAE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425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94" name="Text Placeholder 25">
            <a:extLst>
              <a:ext uri="{FF2B5EF4-FFF2-40B4-BE49-F238E27FC236}">
                <a16:creationId xmlns:a16="http://schemas.microsoft.com/office/drawing/2014/main" id="{CC2B0713-0FBE-4DA9-9A1E-5AB34D0E880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61975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95" name="Text Placeholder 25">
            <a:extLst>
              <a:ext uri="{FF2B5EF4-FFF2-40B4-BE49-F238E27FC236}">
                <a16:creationId xmlns:a16="http://schemas.microsoft.com/office/drawing/2014/main" id="{016232AF-3283-71F1-0908-B09BA8923AE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61975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96" name="Picture Placeholder 28">
            <a:extLst>
              <a:ext uri="{FF2B5EF4-FFF2-40B4-BE49-F238E27FC236}">
                <a16:creationId xmlns:a16="http://schemas.microsoft.com/office/drawing/2014/main" id="{22D5E572-2C14-D40C-85A8-AC23A8AC687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23924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97" name="Picture Placeholder 28">
            <a:extLst>
              <a:ext uri="{FF2B5EF4-FFF2-40B4-BE49-F238E27FC236}">
                <a16:creationId xmlns:a16="http://schemas.microsoft.com/office/drawing/2014/main" id="{BA817636-4F0A-4CA0-B717-C5FA6D61A31E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5473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98" name="Text Placeholder 15">
            <a:extLst>
              <a:ext uri="{FF2B5EF4-FFF2-40B4-BE49-F238E27FC236}">
                <a16:creationId xmlns:a16="http://schemas.microsoft.com/office/drawing/2014/main" id="{19F3BFA7-868A-36F2-6758-39D1863F68F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418080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99" name="Text Placeholder 15">
            <a:extLst>
              <a:ext uri="{FF2B5EF4-FFF2-40B4-BE49-F238E27FC236}">
                <a16:creationId xmlns:a16="http://schemas.microsoft.com/office/drawing/2014/main" id="{70D9D9A5-3467-A103-AA8B-997617BF02C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418080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00" name="Text Placeholder 25">
            <a:extLst>
              <a:ext uri="{FF2B5EF4-FFF2-40B4-BE49-F238E27FC236}">
                <a16:creationId xmlns:a16="http://schemas.microsoft.com/office/drawing/2014/main" id="{CAD8AC15-A631-F6C8-2045-8A3DA558EF2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00630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01" name="Text Placeholder 25">
            <a:extLst>
              <a:ext uri="{FF2B5EF4-FFF2-40B4-BE49-F238E27FC236}">
                <a16:creationId xmlns:a16="http://schemas.microsoft.com/office/drawing/2014/main" id="{4E90095C-D00A-A534-D1D4-00C334ABB5D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500630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02" name="Picture Placeholder 28">
            <a:extLst>
              <a:ext uri="{FF2B5EF4-FFF2-40B4-BE49-F238E27FC236}">
                <a16:creationId xmlns:a16="http://schemas.microsoft.com/office/drawing/2014/main" id="{32D0E936-FFF2-0A14-9CDA-9BD2E8F08C35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2862579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03" name="Picture Placeholder 28">
            <a:extLst>
              <a:ext uri="{FF2B5EF4-FFF2-40B4-BE49-F238E27FC236}">
                <a16:creationId xmlns:a16="http://schemas.microsoft.com/office/drawing/2014/main" id="{DBFAB8E7-A5CD-91BC-B123-1B80A138CC36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2564128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04" name="Text Placeholder 15">
            <a:extLst>
              <a:ext uri="{FF2B5EF4-FFF2-40B4-BE49-F238E27FC236}">
                <a16:creationId xmlns:a16="http://schemas.microsoft.com/office/drawing/2014/main" id="{3D5DF28A-F075-3600-5874-FA1E799E8CD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353683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05" name="Text Placeholder 15">
            <a:extLst>
              <a:ext uri="{FF2B5EF4-FFF2-40B4-BE49-F238E27FC236}">
                <a16:creationId xmlns:a16="http://schemas.microsoft.com/office/drawing/2014/main" id="{097D194A-E28B-29E0-30A4-4EC4289739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353683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06" name="Text Placeholder 25">
            <a:extLst>
              <a:ext uri="{FF2B5EF4-FFF2-40B4-BE49-F238E27FC236}">
                <a16:creationId xmlns:a16="http://schemas.microsoft.com/office/drawing/2014/main" id="{CA989E72-0A3B-A529-242E-989258E0E25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36233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07" name="Text Placeholder 25">
            <a:extLst>
              <a:ext uri="{FF2B5EF4-FFF2-40B4-BE49-F238E27FC236}">
                <a16:creationId xmlns:a16="http://schemas.microsoft.com/office/drawing/2014/main" id="{8163CF46-539A-A116-6842-D6FB6E10747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436233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08" name="Picture Placeholder 28">
            <a:extLst>
              <a:ext uri="{FF2B5EF4-FFF2-40B4-BE49-F238E27FC236}">
                <a16:creationId xmlns:a16="http://schemas.microsoft.com/office/drawing/2014/main" id="{3C85730C-B0AA-B747-5338-BCEA2EE15420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798182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09" name="Picture Placeholder 28">
            <a:extLst>
              <a:ext uri="{FF2B5EF4-FFF2-40B4-BE49-F238E27FC236}">
                <a16:creationId xmlns:a16="http://schemas.microsoft.com/office/drawing/2014/main" id="{A520B7F7-3843-E020-8DAA-7BB759CC0BB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499731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10" name="Text Placeholder 15">
            <a:extLst>
              <a:ext uri="{FF2B5EF4-FFF2-40B4-BE49-F238E27FC236}">
                <a16:creationId xmlns:a16="http://schemas.microsoft.com/office/drawing/2014/main" id="{79D2B955-4BE1-CFC4-9C3D-7B57B7D8966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98441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1" name="Text Placeholder 15">
            <a:extLst>
              <a:ext uri="{FF2B5EF4-FFF2-40B4-BE49-F238E27FC236}">
                <a16:creationId xmlns:a16="http://schemas.microsoft.com/office/drawing/2014/main" id="{B8329E87-CFB1-BE19-A5EE-7AA49294CE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98441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2" name="Text Placeholder 25">
            <a:extLst>
              <a:ext uri="{FF2B5EF4-FFF2-40B4-BE49-F238E27FC236}">
                <a16:creationId xmlns:a16="http://schemas.microsoft.com/office/drawing/2014/main" id="{21D9C947-8373-C908-032D-461ECFDE352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0991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13" name="Text Placeholder 25">
            <a:extLst>
              <a:ext uri="{FF2B5EF4-FFF2-40B4-BE49-F238E27FC236}">
                <a16:creationId xmlns:a16="http://schemas.microsoft.com/office/drawing/2014/main" id="{C217A19D-ADEE-EE08-0323-AB44FA0006F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0991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14" name="Picture Placeholder 28">
            <a:extLst>
              <a:ext uri="{FF2B5EF4-FFF2-40B4-BE49-F238E27FC236}">
                <a16:creationId xmlns:a16="http://schemas.microsoft.com/office/drawing/2014/main" id="{53FFE1A2-FA67-DCCC-B476-DA3E054E6D3A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742940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15" name="Picture Placeholder 28">
            <a:extLst>
              <a:ext uri="{FF2B5EF4-FFF2-40B4-BE49-F238E27FC236}">
                <a16:creationId xmlns:a16="http://schemas.microsoft.com/office/drawing/2014/main" id="{D3F656DA-1011-5D0B-0182-996CB522DC52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44489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16" name="Text Placeholder 15">
            <a:extLst>
              <a:ext uri="{FF2B5EF4-FFF2-40B4-BE49-F238E27FC236}">
                <a16:creationId xmlns:a16="http://schemas.microsoft.com/office/drawing/2014/main" id="{D3D56053-348B-ED41-5FB1-F027F751B3A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237096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7" name="Text Placeholder 15">
            <a:extLst>
              <a:ext uri="{FF2B5EF4-FFF2-40B4-BE49-F238E27FC236}">
                <a16:creationId xmlns:a16="http://schemas.microsoft.com/office/drawing/2014/main" id="{8055296B-F257-FF36-35AB-78112045FD7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237096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8" name="Text Placeholder 25">
            <a:extLst>
              <a:ext uri="{FF2B5EF4-FFF2-40B4-BE49-F238E27FC236}">
                <a16:creationId xmlns:a16="http://schemas.microsoft.com/office/drawing/2014/main" id="{EA2AFB74-35B7-5D7C-79B9-0167A609C81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319646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19" name="Text Placeholder 25">
            <a:extLst>
              <a:ext uri="{FF2B5EF4-FFF2-40B4-BE49-F238E27FC236}">
                <a16:creationId xmlns:a16="http://schemas.microsoft.com/office/drawing/2014/main" id="{F59E0AC4-22D0-8C98-AB8B-4CF2DF3F4D3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319646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20" name="Picture Placeholder 28">
            <a:extLst>
              <a:ext uri="{FF2B5EF4-FFF2-40B4-BE49-F238E27FC236}">
                <a16:creationId xmlns:a16="http://schemas.microsoft.com/office/drawing/2014/main" id="{B34751E4-CA07-8EDD-5166-D17D2092A92D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8681595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21" name="Picture Placeholder 28">
            <a:extLst>
              <a:ext uri="{FF2B5EF4-FFF2-40B4-BE49-F238E27FC236}">
                <a16:creationId xmlns:a16="http://schemas.microsoft.com/office/drawing/2014/main" id="{0AFF776A-CB73-F76C-AFEE-94DF4DE52EF2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383144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22" name="Text Placeholder 15">
            <a:extLst>
              <a:ext uri="{FF2B5EF4-FFF2-40B4-BE49-F238E27FC236}">
                <a16:creationId xmlns:a16="http://schemas.microsoft.com/office/drawing/2014/main" id="{9C0577C0-FBF1-366F-BA4A-13FC493DDE3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0172699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23" name="Text Placeholder 15">
            <a:extLst>
              <a:ext uri="{FF2B5EF4-FFF2-40B4-BE49-F238E27FC236}">
                <a16:creationId xmlns:a16="http://schemas.microsoft.com/office/drawing/2014/main" id="{EEE7C97B-269D-729E-A40A-A1DEFDD0F1E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0172699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24" name="Text Placeholder 25">
            <a:extLst>
              <a:ext uri="{FF2B5EF4-FFF2-40B4-BE49-F238E27FC236}">
                <a16:creationId xmlns:a16="http://schemas.microsoft.com/office/drawing/2014/main" id="{226278FB-0929-A2A4-EED4-689EBEC1B04D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0255249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25" name="Text Placeholder 25">
            <a:extLst>
              <a:ext uri="{FF2B5EF4-FFF2-40B4-BE49-F238E27FC236}">
                <a16:creationId xmlns:a16="http://schemas.microsoft.com/office/drawing/2014/main" id="{42F28F7C-314A-F75A-2C41-77E348D7A68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255249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26" name="Picture Placeholder 28">
            <a:extLst>
              <a:ext uri="{FF2B5EF4-FFF2-40B4-BE49-F238E27FC236}">
                <a16:creationId xmlns:a16="http://schemas.microsoft.com/office/drawing/2014/main" id="{78E53B87-E21D-F95F-DA78-377FC9801E08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0617198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27" name="Picture Placeholder 28">
            <a:extLst>
              <a:ext uri="{FF2B5EF4-FFF2-40B4-BE49-F238E27FC236}">
                <a16:creationId xmlns:a16="http://schemas.microsoft.com/office/drawing/2014/main" id="{EE08CC99-A2F2-7E2B-E219-94E85158BE52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0318747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F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dato 5">
            <a:extLst>
              <a:ext uri="{FF2B5EF4-FFF2-40B4-BE49-F238E27FC236}">
                <a16:creationId xmlns:a16="http://schemas.microsoft.com/office/drawing/2014/main" id="{63976461-4D81-9C83-790C-D8FDBC24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D2A0D93D-29B7-28F6-3FA2-7490D50E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2ADE2E18-2FCB-6FBB-6425-935AE7D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4" name="Text Placeholder 15">
            <a:extLst>
              <a:ext uri="{FF2B5EF4-FFF2-40B4-BE49-F238E27FC236}">
                <a16:creationId xmlns:a16="http://schemas.microsoft.com/office/drawing/2014/main" id="{E9A68BCB-32BC-9B5B-2761-ECC7702EC9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8441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A093C3A6-100D-FF98-0DAE-54EB9C38B5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98441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76" name="Text Placeholder 25">
            <a:extLst>
              <a:ext uri="{FF2B5EF4-FFF2-40B4-BE49-F238E27FC236}">
                <a16:creationId xmlns:a16="http://schemas.microsoft.com/office/drawing/2014/main" id="{82E87496-0E21-E23C-E7B0-2AB8EFC181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0991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77" name="Text Placeholder 25">
            <a:extLst>
              <a:ext uri="{FF2B5EF4-FFF2-40B4-BE49-F238E27FC236}">
                <a16:creationId xmlns:a16="http://schemas.microsoft.com/office/drawing/2014/main" id="{48E8F270-08B0-26AC-7859-0E8D661370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0991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78" name="Picture Placeholder 28">
            <a:extLst>
              <a:ext uri="{FF2B5EF4-FFF2-40B4-BE49-F238E27FC236}">
                <a16:creationId xmlns:a16="http://schemas.microsoft.com/office/drawing/2014/main" id="{085D1911-2EBF-3C6E-C636-06947F44E8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2940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79" name="Picture Placeholder 28">
            <a:extLst>
              <a:ext uri="{FF2B5EF4-FFF2-40B4-BE49-F238E27FC236}">
                <a16:creationId xmlns:a16="http://schemas.microsoft.com/office/drawing/2014/main" id="{C33D16DC-E46C-675E-577E-D9AB4FD6337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444489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80" name="Text Placeholder 15">
            <a:extLst>
              <a:ext uri="{FF2B5EF4-FFF2-40B4-BE49-F238E27FC236}">
                <a16:creationId xmlns:a16="http://schemas.microsoft.com/office/drawing/2014/main" id="{3C5C51B7-39FB-F613-FFAB-AFF82AB0ED3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37096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1" name="Text Placeholder 15">
            <a:extLst>
              <a:ext uri="{FF2B5EF4-FFF2-40B4-BE49-F238E27FC236}">
                <a16:creationId xmlns:a16="http://schemas.microsoft.com/office/drawing/2014/main" id="{35E351B1-18A8-276A-FBEE-BB189D9B5C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37096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2" name="Text Placeholder 25">
            <a:extLst>
              <a:ext uri="{FF2B5EF4-FFF2-40B4-BE49-F238E27FC236}">
                <a16:creationId xmlns:a16="http://schemas.microsoft.com/office/drawing/2014/main" id="{38638FD3-C136-8D7D-98E8-E5BE03A4D6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9646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83" name="Text Placeholder 25">
            <a:extLst>
              <a:ext uri="{FF2B5EF4-FFF2-40B4-BE49-F238E27FC236}">
                <a16:creationId xmlns:a16="http://schemas.microsoft.com/office/drawing/2014/main" id="{1D5D629E-D272-D7F0-A2D7-6AC0F5C408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19646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84" name="Picture Placeholder 28">
            <a:extLst>
              <a:ext uri="{FF2B5EF4-FFF2-40B4-BE49-F238E27FC236}">
                <a16:creationId xmlns:a16="http://schemas.microsoft.com/office/drawing/2014/main" id="{783ACCA5-7E5B-7EC7-977A-56EDE0B24CE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81595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85" name="Picture Placeholder 28">
            <a:extLst>
              <a:ext uri="{FF2B5EF4-FFF2-40B4-BE49-F238E27FC236}">
                <a16:creationId xmlns:a16="http://schemas.microsoft.com/office/drawing/2014/main" id="{38DC4DE2-3319-AE6A-3664-78DD5D84EFF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83144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86" name="Text Placeholder 15">
            <a:extLst>
              <a:ext uri="{FF2B5EF4-FFF2-40B4-BE49-F238E27FC236}">
                <a16:creationId xmlns:a16="http://schemas.microsoft.com/office/drawing/2014/main" id="{BB199300-FE1F-FAE4-5616-2A7A3948C5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72699" y="93980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7" name="Text Placeholder 15">
            <a:extLst>
              <a:ext uri="{FF2B5EF4-FFF2-40B4-BE49-F238E27FC236}">
                <a16:creationId xmlns:a16="http://schemas.microsoft.com/office/drawing/2014/main" id="{D99AD54F-6E1C-B46D-F849-5AFE100C8B2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172699" y="224737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88" name="Text Placeholder 25">
            <a:extLst>
              <a:ext uri="{FF2B5EF4-FFF2-40B4-BE49-F238E27FC236}">
                <a16:creationId xmlns:a16="http://schemas.microsoft.com/office/drawing/2014/main" id="{1DEDE16F-4C9A-1036-9374-DC11E07956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255249" y="117347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89" name="Text Placeholder 25">
            <a:extLst>
              <a:ext uri="{FF2B5EF4-FFF2-40B4-BE49-F238E27FC236}">
                <a16:creationId xmlns:a16="http://schemas.microsoft.com/office/drawing/2014/main" id="{8A3B514C-6CCF-F879-1255-086D9F10D2C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55249" y="146120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90" name="Picture Placeholder 28">
            <a:extLst>
              <a:ext uri="{FF2B5EF4-FFF2-40B4-BE49-F238E27FC236}">
                <a16:creationId xmlns:a16="http://schemas.microsoft.com/office/drawing/2014/main" id="{F21A65E3-103B-C854-7A02-0C80BB23F7D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617198" y="46990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91" name="Picture Placeholder 28">
            <a:extLst>
              <a:ext uri="{FF2B5EF4-FFF2-40B4-BE49-F238E27FC236}">
                <a16:creationId xmlns:a16="http://schemas.microsoft.com/office/drawing/2014/main" id="{88256AC3-1F79-044A-875C-2ABE7E7DB41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18747" y="238601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10" name="Text Placeholder 15">
            <a:extLst>
              <a:ext uri="{FF2B5EF4-FFF2-40B4-BE49-F238E27FC236}">
                <a16:creationId xmlns:a16="http://schemas.microsoft.com/office/drawing/2014/main" id="{79D2B955-4BE1-CFC4-9C3D-7B57B7D8966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98441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1" name="Text Placeholder 15">
            <a:extLst>
              <a:ext uri="{FF2B5EF4-FFF2-40B4-BE49-F238E27FC236}">
                <a16:creationId xmlns:a16="http://schemas.microsoft.com/office/drawing/2014/main" id="{B8329E87-CFB1-BE19-A5EE-7AA49294CE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98441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2" name="Text Placeholder 25">
            <a:extLst>
              <a:ext uri="{FF2B5EF4-FFF2-40B4-BE49-F238E27FC236}">
                <a16:creationId xmlns:a16="http://schemas.microsoft.com/office/drawing/2014/main" id="{21D9C947-8373-C908-032D-461ECFDE352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0991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13" name="Text Placeholder 25">
            <a:extLst>
              <a:ext uri="{FF2B5EF4-FFF2-40B4-BE49-F238E27FC236}">
                <a16:creationId xmlns:a16="http://schemas.microsoft.com/office/drawing/2014/main" id="{C217A19D-ADEE-EE08-0323-AB44FA0006F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0991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14" name="Picture Placeholder 28">
            <a:extLst>
              <a:ext uri="{FF2B5EF4-FFF2-40B4-BE49-F238E27FC236}">
                <a16:creationId xmlns:a16="http://schemas.microsoft.com/office/drawing/2014/main" id="{53FFE1A2-FA67-DCCC-B476-DA3E054E6D3A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742940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15" name="Picture Placeholder 28">
            <a:extLst>
              <a:ext uri="{FF2B5EF4-FFF2-40B4-BE49-F238E27FC236}">
                <a16:creationId xmlns:a16="http://schemas.microsoft.com/office/drawing/2014/main" id="{D3F656DA-1011-5D0B-0182-996CB522DC52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44489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16" name="Text Placeholder 15">
            <a:extLst>
              <a:ext uri="{FF2B5EF4-FFF2-40B4-BE49-F238E27FC236}">
                <a16:creationId xmlns:a16="http://schemas.microsoft.com/office/drawing/2014/main" id="{D3D56053-348B-ED41-5FB1-F027F751B3A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237096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7" name="Text Placeholder 15">
            <a:extLst>
              <a:ext uri="{FF2B5EF4-FFF2-40B4-BE49-F238E27FC236}">
                <a16:creationId xmlns:a16="http://schemas.microsoft.com/office/drawing/2014/main" id="{8055296B-F257-FF36-35AB-78112045FD7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237096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18" name="Text Placeholder 25">
            <a:extLst>
              <a:ext uri="{FF2B5EF4-FFF2-40B4-BE49-F238E27FC236}">
                <a16:creationId xmlns:a16="http://schemas.microsoft.com/office/drawing/2014/main" id="{EA2AFB74-35B7-5D7C-79B9-0167A609C81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319646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19" name="Text Placeholder 25">
            <a:extLst>
              <a:ext uri="{FF2B5EF4-FFF2-40B4-BE49-F238E27FC236}">
                <a16:creationId xmlns:a16="http://schemas.microsoft.com/office/drawing/2014/main" id="{F59E0AC4-22D0-8C98-AB8B-4CF2DF3F4D3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319646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20" name="Picture Placeholder 28">
            <a:extLst>
              <a:ext uri="{FF2B5EF4-FFF2-40B4-BE49-F238E27FC236}">
                <a16:creationId xmlns:a16="http://schemas.microsoft.com/office/drawing/2014/main" id="{B34751E4-CA07-8EDD-5166-D17D2092A92D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8681595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21" name="Picture Placeholder 28">
            <a:extLst>
              <a:ext uri="{FF2B5EF4-FFF2-40B4-BE49-F238E27FC236}">
                <a16:creationId xmlns:a16="http://schemas.microsoft.com/office/drawing/2014/main" id="{0AFF776A-CB73-F76C-AFEE-94DF4DE52EF2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383144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122" name="Text Placeholder 15">
            <a:extLst>
              <a:ext uri="{FF2B5EF4-FFF2-40B4-BE49-F238E27FC236}">
                <a16:creationId xmlns:a16="http://schemas.microsoft.com/office/drawing/2014/main" id="{9C0577C0-FBF1-366F-BA4A-13FC493DDE3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0172699" y="3829050"/>
            <a:ext cx="1539875" cy="1949450"/>
          </a:xfrm>
          <a:prstGeom prst="roundRect">
            <a:avLst>
              <a:gd name="adj" fmla="val 15018"/>
            </a:avLst>
          </a:prstGeom>
          <a:solidFill>
            <a:schemeClr val="bg2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23" name="Text Placeholder 15">
            <a:extLst>
              <a:ext uri="{FF2B5EF4-FFF2-40B4-BE49-F238E27FC236}">
                <a16:creationId xmlns:a16="http://schemas.microsoft.com/office/drawing/2014/main" id="{EEE7C97B-269D-729E-A40A-A1DEFDD0F1E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0172699" y="5136623"/>
            <a:ext cx="1539875" cy="874280"/>
          </a:xfrm>
          <a:prstGeom prst="roundRect">
            <a:avLst>
              <a:gd name="adj" fmla="val 23204"/>
            </a:avLst>
          </a:prstGeom>
          <a:solidFill>
            <a:schemeClr val="tx1"/>
          </a:solidFill>
          <a:ln w="9525">
            <a:noFill/>
          </a:ln>
        </p:spPr>
        <p:txBody>
          <a:bodyPr vert="horz" lIns="36000" tIns="36000" rIns="0" bIns="0" rtlCol="0" anchor="t" anchorCtr="0">
            <a:noAutofit/>
          </a:bodyPr>
          <a:lstStyle>
            <a:lvl1pPr marL="0" indent="0">
              <a:buNone/>
              <a:defRPr lang="en-US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80000" lvl="0" indent="-180000" algn="ctr"/>
            <a:r>
              <a:rPr lang="da-DK"/>
              <a:t> </a:t>
            </a:r>
            <a:endParaRPr lang="en-US"/>
          </a:p>
        </p:txBody>
      </p:sp>
      <p:sp>
        <p:nvSpPr>
          <p:cNvPr id="124" name="Text Placeholder 25">
            <a:extLst>
              <a:ext uri="{FF2B5EF4-FFF2-40B4-BE49-F238E27FC236}">
                <a16:creationId xmlns:a16="http://schemas.microsoft.com/office/drawing/2014/main" id="{226278FB-0929-A2A4-EED4-689EBEC1B04D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0255249" y="4062726"/>
            <a:ext cx="1374776" cy="254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n-US" sz="800" kern="1200" cap="all" spc="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/>
              <a:t>H</a:t>
            </a:r>
            <a:r>
              <a:rPr lang="en-US" err="1"/>
              <a:t>eadline</a:t>
            </a:r>
            <a:endParaRPr lang="en-US"/>
          </a:p>
        </p:txBody>
      </p:sp>
      <p:sp>
        <p:nvSpPr>
          <p:cNvPr id="125" name="Text Placeholder 25">
            <a:extLst>
              <a:ext uri="{FF2B5EF4-FFF2-40B4-BE49-F238E27FC236}">
                <a16:creationId xmlns:a16="http://schemas.microsoft.com/office/drawing/2014/main" id="{42F28F7C-314A-F75A-2C41-77E348D7A68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255249" y="4350459"/>
            <a:ext cx="1374776" cy="732406"/>
          </a:xfrm>
        </p:spPr>
        <p:txBody>
          <a:bodyPr/>
          <a:lstStyle>
            <a:lvl1pPr marL="115888" indent="-115888" algn="l" defTabSz="914400" rtl="0" eaLnBrk="1" latinLnBrk="0" hangingPunct="1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a-DK" err="1"/>
              <a:t>Insert</a:t>
            </a:r>
            <a:r>
              <a:rPr lang="da-DK"/>
              <a:t> bullet points or </a:t>
            </a:r>
            <a:r>
              <a:rPr lang="da-DK" err="1"/>
              <a:t>remove</a:t>
            </a:r>
            <a:r>
              <a:rPr lang="da-DK"/>
              <a:t> bullets</a:t>
            </a:r>
          </a:p>
          <a:p>
            <a:pPr lvl="0"/>
            <a:r>
              <a:rPr lang="da-DK" err="1"/>
              <a:t>sds</a:t>
            </a:r>
            <a:endParaRPr lang="en-US"/>
          </a:p>
        </p:txBody>
      </p:sp>
      <p:sp>
        <p:nvSpPr>
          <p:cNvPr id="126" name="Picture Placeholder 28">
            <a:extLst>
              <a:ext uri="{FF2B5EF4-FFF2-40B4-BE49-F238E27FC236}">
                <a16:creationId xmlns:a16="http://schemas.microsoft.com/office/drawing/2014/main" id="{78E53B87-E21D-F95F-DA78-377FC9801E08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0617198" y="3359150"/>
            <a:ext cx="650875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</a:t>
            </a:r>
            <a:r>
              <a:rPr lang="da-DK" err="1"/>
              <a:t>icon</a:t>
            </a:r>
            <a:endParaRPr lang="en-US"/>
          </a:p>
        </p:txBody>
      </p:sp>
      <p:sp>
        <p:nvSpPr>
          <p:cNvPr id="127" name="Picture Placeholder 28">
            <a:extLst>
              <a:ext uri="{FF2B5EF4-FFF2-40B4-BE49-F238E27FC236}">
                <a16:creationId xmlns:a16="http://schemas.microsoft.com/office/drawing/2014/main" id="{EE08CC99-A2F2-7E2B-E219-94E85158BE52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0318747" y="5275262"/>
            <a:ext cx="1247778" cy="650875"/>
          </a:xfrm>
        </p:spPr>
        <p:txBody>
          <a:bodyPr tIns="36000"/>
          <a:lstStyle>
            <a:lvl1pPr marL="0" indent="0" algn="ctr">
              <a:buNone/>
              <a:defRPr sz="700"/>
            </a:lvl1pPr>
          </a:lstStyle>
          <a:p>
            <a:r>
              <a:rPr lang="da-DK" err="1"/>
              <a:t>Insert</a:t>
            </a:r>
            <a:r>
              <a:rPr lang="da-DK"/>
              <a:t> logos</a:t>
            </a:r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A2B7423-614E-DA82-6C8E-DB679BAD6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1" y="2476500"/>
            <a:ext cx="4489449" cy="3441700"/>
          </a:xfrm>
        </p:spPr>
        <p:txBody>
          <a:bodyPr anchor="b" anchorCtr="0"/>
          <a:lstStyle>
            <a:lvl1pPr>
              <a:defRPr sz="7000"/>
            </a:lvl1pPr>
          </a:lstStyle>
          <a:p>
            <a:r>
              <a:rPr lang="en-US"/>
              <a:t>Headline in two or more lines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00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847C9-3C58-BE09-DC05-BC54C2AF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C9559-B71F-C218-FF9F-9086F8AA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32C58-7FE7-FC88-F3F5-121EB6E6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D4417FD-9EF3-0221-2180-BE05D91D37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047" y="539750"/>
            <a:ext cx="10868753" cy="5619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Team Title</a:t>
            </a:r>
          </a:p>
        </p:txBody>
      </p:sp>
      <p:sp>
        <p:nvSpPr>
          <p:cNvPr id="6" name="Text Placeholder 33">
            <a:extLst>
              <a:ext uri="{FF2B5EF4-FFF2-40B4-BE49-F238E27FC236}">
                <a16:creationId xmlns:a16="http://schemas.microsoft.com/office/drawing/2014/main" id="{1BAC0823-2545-A797-37E4-8534EE911E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425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" name="Text Placeholder 35">
            <a:extLst>
              <a:ext uri="{FF2B5EF4-FFF2-40B4-BE49-F238E27FC236}">
                <a16:creationId xmlns:a16="http://schemas.microsoft.com/office/drawing/2014/main" id="{96E8AB06-73C1-DD1B-F9A3-F3EF642735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9425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F32EB727-A364-F868-3C2B-72823683D48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9426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718C0B7A-A413-B0D5-67D0-C39415E5CF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9425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64" name="Text Placeholder 35">
            <a:extLst>
              <a:ext uri="{FF2B5EF4-FFF2-40B4-BE49-F238E27FC236}">
                <a16:creationId xmlns:a16="http://schemas.microsoft.com/office/drawing/2014/main" id="{490CF761-1F31-1962-2A1C-B7430CE9B0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9425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65" name="Picture Placeholder 19">
            <a:extLst>
              <a:ext uri="{FF2B5EF4-FFF2-40B4-BE49-F238E27FC236}">
                <a16:creationId xmlns:a16="http://schemas.microsoft.com/office/drawing/2014/main" id="{A1C1F1E0-E5E3-DE1F-EF1D-F75DD0FDCAE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79426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66" name="Text Placeholder 33">
            <a:extLst>
              <a:ext uri="{FF2B5EF4-FFF2-40B4-BE49-F238E27FC236}">
                <a16:creationId xmlns:a16="http://schemas.microsoft.com/office/drawing/2014/main" id="{43719389-44E9-148B-A116-E9E6A887935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19842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67" name="Text Placeholder 35">
            <a:extLst>
              <a:ext uri="{FF2B5EF4-FFF2-40B4-BE49-F238E27FC236}">
                <a16:creationId xmlns:a16="http://schemas.microsoft.com/office/drawing/2014/main" id="{91748D9E-AB3D-3364-92D3-32CDA088B9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19842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68" name="Picture Placeholder 19">
            <a:extLst>
              <a:ext uri="{FF2B5EF4-FFF2-40B4-BE49-F238E27FC236}">
                <a16:creationId xmlns:a16="http://schemas.microsoft.com/office/drawing/2014/main" id="{079F1400-F0F2-6E05-AE83-EBFC5351A40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19843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69" name="Text Placeholder 33">
            <a:extLst>
              <a:ext uri="{FF2B5EF4-FFF2-40B4-BE49-F238E27FC236}">
                <a16:creationId xmlns:a16="http://schemas.microsoft.com/office/drawing/2014/main" id="{568EE2D4-3C32-4146-BB65-934717E8E57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9842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0" name="Text Placeholder 35">
            <a:extLst>
              <a:ext uri="{FF2B5EF4-FFF2-40B4-BE49-F238E27FC236}">
                <a16:creationId xmlns:a16="http://schemas.microsoft.com/office/drawing/2014/main" id="{4B93ED28-4AE2-20C7-4DB0-E47C5A2DC3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19842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71" name="Picture Placeholder 19">
            <a:extLst>
              <a:ext uri="{FF2B5EF4-FFF2-40B4-BE49-F238E27FC236}">
                <a16:creationId xmlns:a16="http://schemas.microsoft.com/office/drawing/2014/main" id="{B22CDDC5-1D17-8AD9-3EBC-60A07CDE886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119842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72" name="Text Placeholder 33">
            <a:extLst>
              <a:ext uri="{FF2B5EF4-FFF2-40B4-BE49-F238E27FC236}">
                <a16:creationId xmlns:a16="http://schemas.microsoft.com/office/drawing/2014/main" id="{A7AB283A-5635-D95E-B392-D80E4E81E2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60258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3" name="Text Placeholder 35">
            <a:extLst>
              <a:ext uri="{FF2B5EF4-FFF2-40B4-BE49-F238E27FC236}">
                <a16:creationId xmlns:a16="http://schemas.microsoft.com/office/drawing/2014/main" id="{8108FBAF-326E-6487-D03B-661390D63C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60258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74" name="Picture Placeholder 19">
            <a:extLst>
              <a:ext uri="{FF2B5EF4-FFF2-40B4-BE49-F238E27FC236}">
                <a16:creationId xmlns:a16="http://schemas.microsoft.com/office/drawing/2014/main" id="{E9ECD2C2-5286-06B5-6231-3378E0D102C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760259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75" name="Text Placeholder 33">
            <a:extLst>
              <a:ext uri="{FF2B5EF4-FFF2-40B4-BE49-F238E27FC236}">
                <a16:creationId xmlns:a16="http://schemas.microsoft.com/office/drawing/2014/main" id="{DFF52B50-402D-F153-F574-F22E2B286C2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60258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6" name="Text Placeholder 35">
            <a:extLst>
              <a:ext uri="{FF2B5EF4-FFF2-40B4-BE49-F238E27FC236}">
                <a16:creationId xmlns:a16="http://schemas.microsoft.com/office/drawing/2014/main" id="{CA5EC429-1708-727E-254E-810F0D5903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60258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77" name="Picture Placeholder 19">
            <a:extLst>
              <a:ext uri="{FF2B5EF4-FFF2-40B4-BE49-F238E27FC236}">
                <a16:creationId xmlns:a16="http://schemas.microsoft.com/office/drawing/2014/main" id="{9C96695B-BBFC-1EBC-2CE8-C5237B74DCD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760258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78" name="Text Placeholder 33">
            <a:extLst>
              <a:ext uri="{FF2B5EF4-FFF2-40B4-BE49-F238E27FC236}">
                <a16:creationId xmlns:a16="http://schemas.microsoft.com/office/drawing/2014/main" id="{BB5727EA-4845-4273-816A-9B89BB1BC41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00674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9" name="Text Placeholder 35">
            <a:extLst>
              <a:ext uri="{FF2B5EF4-FFF2-40B4-BE49-F238E27FC236}">
                <a16:creationId xmlns:a16="http://schemas.microsoft.com/office/drawing/2014/main" id="{04E689F6-F574-67D7-A6AE-DF749B3A0D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00674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80" name="Picture Placeholder 19">
            <a:extLst>
              <a:ext uri="{FF2B5EF4-FFF2-40B4-BE49-F238E27FC236}">
                <a16:creationId xmlns:a16="http://schemas.microsoft.com/office/drawing/2014/main" id="{E6600545-3008-83DD-5780-59A36431453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400675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81" name="Text Placeholder 33">
            <a:extLst>
              <a:ext uri="{FF2B5EF4-FFF2-40B4-BE49-F238E27FC236}">
                <a16:creationId xmlns:a16="http://schemas.microsoft.com/office/drawing/2014/main" id="{B5E307ED-3E84-302A-1F81-2D7E8BC7B8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00674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82" name="Text Placeholder 35">
            <a:extLst>
              <a:ext uri="{FF2B5EF4-FFF2-40B4-BE49-F238E27FC236}">
                <a16:creationId xmlns:a16="http://schemas.microsoft.com/office/drawing/2014/main" id="{47AEE769-A28F-3715-71F1-67F5A431240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400674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83" name="Picture Placeholder 19">
            <a:extLst>
              <a:ext uri="{FF2B5EF4-FFF2-40B4-BE49-F238E27FC236}">
                <a16:creationId xmlns:a16="http://schemas.microsoft.com/office/drawing/2014/main" id="{C595C20B-A68D-D7DC-71FA-5E52E3567AE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400674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84" name="Text Placeholder 33">
            <a:extLst>
              <a:ext uri="{FF2B5EF4-FFF2-40B4-BE49-F238E27FC236}">
                <a16:creationId xmlns:a16="http://schemas.microsoft.com/office/drawing/2014/main" id="{173F2FC1-6A8B-5020-AD74-B001BEE3D23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41090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85" name="Text Placeholder 35">
            <a:extLst>
              <a:ext uri="{FF2B5EF4-FFF2-40B4-BE49-F238E27FC236}">
                <a16:creationId xmlns:a16="http://schemas.microsoft.com/office/drawing/2014/main" id="{B645D9C9-C5A2-E42C-7498-93845ADF34F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1090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86" name="Picture Placeholder 19">
            <a:extLst>
              <a:ext uri="{FF2B5EF4-FFF2-40B4-BE49-F238E27FC236}">
                <a16:creationId xmlns:a16="http://schemas.microsoft.com/office/drawing/2014/main" id="{0A825E16-5A57-26F8-34B6-347448DF8A3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041091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87" name="Text Placeholder 33">
            <a:extLst>
              <a:ext uri="{FF2B5EF4-FFF2-40B4-BE49-F238E27FC236}">
                <a16:creationId xmlns:a16="http://schemas.microsoft.com/office/drawing/2014/main" id="{8AE62FE2-A61B-86B8-FBEE-F72031E90DD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041090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88" name="Text Placeholder 35">
            <a:extLst>
              <a:ext uri="{FF2B5EF4-FFF2-40B4-BE49-F238E27FC236}">
                <a16:creationId xmlns:a16="http://schemas.microsoft.com/office/drawing/2014/main" id="{D847E219-10CE-481A-6C54-5A0D166677E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1090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89" name="Picture Placeholder 19">
            <a:extLst>
              <a:ext uri="{FF2B5EF4-FFF2-40B4-BE49-F238E27FC236}">
                <a16:creationId xmlns:a16="http://schemas.microsoft.com/office/drawing/2014/main" id="{045D644F-1E2D-A131-4C34-20BF6E08E048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7041090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90" name="Text Placeholder 33">
            <a:extLst>
              <a:ext uri="{FF2B5EF4-FFF2-40B4-BE49-F238E27FC236}">
                <a16:creationId xmlns:a16="http://schemas.microsoft.com/office/drawing/2014/main" id="{87E47593-CC6C-F873-277A-D655BB05122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81506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91" name="Text Placeholder 35">
            <a:extLst>
              <a:ext uri="{FF2B5EF4-FFF2-40B4-BE49-F238E27FC236}">
                <a16:creationId xmlns:a16="http://schemas.microsoft.com/office/drawing/2014/main" id="{EED18E0F-3444-B5E2-FEED-73AA679CCDB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681506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92" name="Picture Placeholder 19">
            <a:extLst>
              <a:ext uri="{FF2B5EF4-FFF2-40B4-BE49-F238E27FC236}">
                <a16:creationId xmlns:a16="http://schemas.microsoft.com/office/drawing/2014/main" id="{15958B2E-B7FC-CCA1-8BF5-4EC39D68EE7A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8681507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93" name="Text Placeholder 33">
            <a:extLst>
              <a:ext uri="{FF2B5EF4-FFF2-40B4-BE49-F238E27FC236}">
                <a16:creationId xmlns:a16="http://schemas.microsoft.com/office/drawing/2014/main" id="{CE87B916-CBBE-5C6A-C2E1-83A2A3EB31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81506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94" name="Text Placeholder 35">
            <a:extLst>
              <a:ext uri="{FF2B5EF4-FFF2-40B4-BE49-F238E27FC236}">
                <a16:creationId xmlns:a16="http://schemas.microsoft.com/office/drawing/2014/main" id="{96A99438-D81C-8C7E-1205-48E0847DFAC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681506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95" name="Picture Placeholder 19">
            <a:extLst>
              <a:ext uri="{FF2B5EF4-FFF2-40B4-BE49-F238E27FC236}">
                <a16:creationId xmlns:a16="http://schemas.microsoft.com/office/drawing/2014/main" id="{17F24A20-667D-B6D8-CAC0-0A02EEF9C53F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681506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96" name="Text Placeholder 33">
            <a:extLst>
              <a:ext uri="{FF2B5EF4-FFF2-40B4-BE49-F238E27FC236}">
                <a16:creationId xmlns:a16="http://schemas.microsoft.com/office/drawing/2014/main" id="{4B575BDF-A889-BCB7-8A89-FAB00B033AE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321924" y="312221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97" name="Text Placeholder 35">
            <a:extLst>
              <a:ext uri="{FF2B5EF4-FFF2-40B4-BE49-F238E27FC236}">
                <a16:creationId xmlns:a16="http://schemas.microsoft.com/office/drawing/2014/main" id="{33D34613-17C8-5FFB-AEB8-15D35ED268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321924" y="332832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98" name="Picture Placeholder 19">
            <a:extLst>
              <a:ext uri="{FF2B5EF4-FFF2-40B4-BE49-F238E27FC236}">
                <a16:creationId xmlns:a16="http://schemas.microsoft.com/office/drawing/2014/main" id="{F6F4970E-1BF4-470E-3287-C14444089028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10321925" y="162917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99" name="Text Placeholder 33">
            <a:extLst>
              <a:ext uri="{FF2B5EF4-FFF2-40B4-BE49-F238E27FC236}">
                <a16:creationId xmlns:a16="http://schemas.microsoft.com/office/drawing/2014/main" id="{EE4CA101-CDA6-91BB-1626-545793336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321924" y="5274863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100" name="Text Placeholder 35">
            <a:extLst>
              <a:ext uri="{FF2B5EF4-FFF2-40B4-BE49-F238E27FC236}">
                <a16:creationId xmlns:a16="http://schemas.microsoft.com/office/drawing/2014/main" id="{4F55AF01-3E88-98EA-8946-07396C36D12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321924" y="5480979"/>
            <a:ext cx="1400175" cy="1997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101" name="Picture Placeholder 19">
            <a:extLst>
              <a:ext uri="{FF2B5EF4-FFF2-40B4-BE49-F238E27FC236}">
                <a16:creationId xmlns:a16="http://schemas.microsoft.com/office/drawing/2014/main" id="{7EB406D8-4A82-5A87-F01D-C616DF243AB6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10321923" y="3781827"/>
            <a:ext cx="1006474" cy="1365774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0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A9CA1BA-0F24-AC8C-94C1-8E0D13718D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C96D7B7-E6C0-D9B7-174D-7D320B889F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0811" y="5934075"/>
            <a:ext cx="3155164" cy="39052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435100" y="905509"/>
            <a:ext cx="4408488" cy="22650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add a Title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1D46-2844-223D-8D60-E94015E5275A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435100" y="3642973"/>
            <a:ext cx="3530599" cy="273051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12 August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65CCD-E103-F467-5A43-8FF5E9E4179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435100" y="3356610"/>
            <a:ext cx="3530599" cy="273049"/>
          </a:xfrm>
        </p:spPr>
        <p:txBody>
          <a:bodyPr lIns="36000" anchor="t" anchorCtr="0"/>
          <a:lstStyle>
            <a:lvl1pPr algn="l">
              <a:defRPr sz="1600"/>
            </a:lvl1pPr>
          </a:lstStyle>
          <a:p>
            <a:pPr>
              <a:lnSpc>
                <a:spcPct val="90000"/>
              </a:lnSpc>
            </a:pPr>
            <a:r>
              <a:rPr lang="en-US"/>
              <a:t>Footer text</a:t>
            </a:r>
          </a:p>
        </p:txBody>
      </p:sp>
    </p:spTree>
    <p:extLst>
      <p:ext uri="{BB962C8B-B14F-4D97-AF65-F5344CB8AC3E}">
        <p14:creationId xmlns:p14="http://schemas.microsoft.com/office/powerpoint/2010/main" val="72962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847C9-3C58-BE09-DC05-BC54C2AF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C9559-B71F-C218-FF9F-9086F8AA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32C58-7FE7-FC88-F3F5-121EB6E6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3">
            <a:extLst>
              <a:ext uri="{FF2B5EF4-FFF2-40B4-BE49-F238E27FC236}">
                <a16:creationId xmlns:a16="http://schemas.microsoft.com/office/drawing/2014/main" id="{1BAC0823-2545-A797-37E4-8534EE911E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425" y="3155300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7" name="Text Placeholder 35">
            <a:extLst>
              <a:ext uri="{FF2B5EF4-FFF2-40B4-BE49-F238E27FC236}">
                <a16:creationId xmlns:a16="http://schemas.microsoft.com/office/drawing/2014/main" id="{96E8AB06-73C1-DD1B-F9A3-F3EF642735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9425" y="3402021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17D791E-EF7A-5566-B7B6-78AD5FB9EF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9425" y="527050"/>
            <a:ext cx="1863725" cy="2352675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Text Placeholder 33">
            <a:extLst>
              <a:ext uri="{FF2B5EF4-FFF2-40B4-BE49-F238E27FC236}">
                <a16:creationId xmlns:a16="http://schemas.microsoft.com/office/drawing/2014/main" id="{77686EB1-E8C6-102C-3E35-EAE3223108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55975" y="3155300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B16EB411-5917-CFA7-DD43-B111519D50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5975" y="3402021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26" name="Text Placeholder 33">
            <a:extLst>
              <a:ext uri="{FF2B5EF4-FFF2-40B4-BE49-F238E27FC236}">
                <a16:creationId xmlns:a16="http://schemas.microsoft.com/office/drawing/2014/main" id="{44CC2ACB-3DB8-2325-E636-9B19B5B85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3652" y="3155300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4A0393DE-115F-2FC1-05F4-3B650D4058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3652" y="3402021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31" name="Text Placeholder 33">
            <a:extLst>
              <a:ext uri="{FF2B5EF4-FFF2-40B4-BE49-F238E27FC236}">
                <a16:creationId xmlns:a16="http://schemas.microsoft.com/office/drawing/2014/main" id="{AF443195-A143-A2CE-3924-624F84A6EEB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20199" y="3155300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1"/>
            </a:lvl1pPr>
            <a:lvl2pPr marL="0" indent="0">
              <a:spcAft>
                <a:spcPts val="0"/>
              </a:spcAft>
              <a:buFontTx/>
              <a:buNone/>
              <a:defRPr sz="1050" b="1"/>
            </a:lvl2pPr>
            <a:lvl3pPr marL="0" indent="0">
              <a:spcAft>
                <a:spcPts val="0"/>
              </a:spcAft>
              <a:buFontTx/>
              <a:buNone/>
              <a:defRPr sz="1050" b="1"/>
            </a:lvl3pPr>
            <a:lvl4pPr marL="0" indent="0">
              <a:spcAft>
                <a:spcPts val="0"/>
              </a:spcAft>
              <a:buFontTx/>
              <a:buNone/>
              <a:defRPr sz="1050" b="1"/>
            </a:lvl4pPr>
            <a:lvl5pPr marL="0" indent="0">
              <a:spcAft>
                <a:spcPts val="0"/>
              </a:spcAft>
              <a:buFontTx/>
              <a:buNone/>
              <a:defRPr sz="1050" b="1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name</a:t>
            </a:r>
            <a:endParaRPr lang="da-DK"/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3385188E-6B74-FD66-A299-E4820B6B888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20199" y="3402021"/>
            <a:ext cx="2492375" cy="2448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300" b="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 b="0"/>
            </a:lvl2pPr>
            <a:lvl3pPr marL="0" indent="0">
              <a:spcAft>
                <a:spcPts val="0"/>
              </a:spcAft>
              <a:buFontTx/>
              <a:buNone/>
              <a:defRPr sz="1050" b="0"/>
            </a:lvl3pPr>
            <a:lvl4pPr marL="0" indent="0">
              <a:spcAft>
                <a:spcPts val="0"/>
              </a:spcAft>
              <a:buFontTx/>
              <a:buNone/>
              <a:defRPr sz="1050" b="0"/>
            </a:lvl4pPr>
            <a:lvl5pPr marL="0" indent="0">
              <a:spcAft>
                <a:spcPts val="0"/>
              </a:spcAft>
              <a:buFontTx/>
              <a:buNone/>
              <a:defRPr sz="1050" b="0"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add</a:t>
            </a:r>
            <a:r>
              <a:rPr lang="da-DK"/>
              <a:t> </a:t>
            </a:r>
            <a:r>
              <a:rPr lang="da-DK" err="1"/>
              <a:t>title</a:t>
            </a:r>
            <a:endParaRPr lang="da-DK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46B181A4-2E11-8798-EE64-95B78864B0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1" y="4451350"/>
            <a:ext cx="11268074" cy="1466850"/>
          </a:xfrm>
        </p:spPr>
        <p:txBody>
          <a:bodyPr anchor="b" anchorCtr="0"/>
          <a:lstStyle>
            <a:lvl1pPr>
              <a:defRPr sz="7000"/>
            </a:lvl1pPr>
          </a:lstStyle>
          <a:p>
            <a:r>
              <a:rPr lang="en-US"/>
              <a:t>Team Title</a:t>
            </a:r>
            <a:endParaRPr lang="en-GB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A33C0E39-E931-F38F-055C-DF16279A79D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355975" y="527050"/>
            <a:ext cx="1863725" cy="2352675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F233F384-5AA3-C405-AD7F-2F01AEE16E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337302" y="527050"/>
            <a:ext cx="1863725" cy="2352675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FA59139-CBCA-002E-43B1-0100F26BEE20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220199" y="527050"/>
            <a:ext cx="1863725" cy="2352675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6E21-D845-5D7F-71E2-FE78A94E92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047" y="533400"/>
            <a:ext cx="10868753" cy="552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832BA-13BF-8EB1-1840-14E45706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6D3BD-9576-4072-F894-8D029F3A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7F196-E3A7-F099-6EAC-3E5C0058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547EC6-3FE4-4185-E1E1-DC07808B5A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9425" y="1819274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E20C5E4-41F7-777A-6D76-AC5DD14AF96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7751" y="1819274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7BD37A0-D9F5-97E5-96AD-D5E9D6485C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6077" y="1819274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E6E871F-9F01-C345-E5E4-A8EC3D2CCF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54403" y="1819274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DCCD31F-FAEC-C79E-30A8-309857A5810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912728" y="1819274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F6B5F2E8-D1E3-A73B-44CE-2A752EEA17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9425" y="3038475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C6E4C64-BAE7-FA09-5144-D27129DCC9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837751" y="3038475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E5BD16A-EEBA-47F2-D3FA-E4E9B7B3E01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196077" y="3038475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4BF9E8D5-36F6-356A-C57F-96BF84E238A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54403" y="3038475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E1BCF2A4-A193-ACDD-398D-FE1758A8F6A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912728" y="3038475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E4892FBA-319B-095A-BAC1-69E7613358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425" y="4210052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4D788174-11D9-C4FC-DB1D-73AF763DD29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37751" y="4210052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4709702-66C8-B5A5-B425-508C59958A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96077" y="4210052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745BC29C-A697-9451-BA51-B6A23DCCC0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554403" y="4210052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C809AB6-7950-F3A7-8790-00B964379F9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2728" y="4210052"/>
            <a:ext cx="1787525" cy="828675"/>
          </a:xfrm>
          <a:prstGeom prst="roundRect">
            <a:avLst>
              <a:gd name="adj" fmla="val 20115"/>
            </a:avLst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da-DK"/>
              <a:t>Logo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7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114E39-C3B1-B5A5-1450-DE54C68C45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28441" y="-236876"/>
            <a:ext cx="4895104" cy="5827472"/>
            <a:chOff x="2223177" y="4401062"/>
            <a:chExt cx="253925" cy="302290"/>
          </a:xfrm>
          <a:solidFill>
            <a:schemeClr val="tx1">
              <a:alpha val="1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9C93120-E437-9183-1EFF-E89CD4FF09E4}"/>
                </a:ext>
              </a:extLst>
            </p:cNvPr>
            <p:cNvSpPr/>
            <p:nvPr/>
          </p:nvSpPr>
          <p:spPr>
            <a:xfrm>
              <a:off x="2276752" y="4401062"/>
              <a:ext cx="200350" cy="289799"/>
            </a:xfrm>
            <a:custGeom>
              <a:avLst/>
              <a:gdLst>
                <a:gd name="connsiteX0" fmla="*/ 133726 w 200350"/>
                <a:gd name="connsiteY0" fmla="*/ 204457 h 289799"/>
                <a:gd name="connsiteX1" fmla="*/ 127367 w 200350"/>
                <a:gd name="connsiteY1" fmla="*/ 115506 h 289799"/>
                <a:gd name="connsiteX2" fmla="*/ 149011 w 200350"/>
                <a:gd name="connsiteY2" fmla="*/ 114905 h 289799"/>
                <a:gd name="connsiteX3" fmla="*/ 149420 w 200350"/>
                <a:gd name="connsiteY3" fmla="*/ 224326 h 289799"/>
                <a:gd name="connsiteX4" fmla="*/ 200350 w 200350"/>
                <a:gd name="connsiteY4" fmla="*/ 289122 h 289799"/>
                <a:gd name="connsiteX5" fmla="*/ 174230 w 200350"/>
                <a:gd name="connsiteY5" fmla="*/ 289750 h 289799"/>
                <a:gd name="connsiteX6" fmla="*/ 103157 w 200350"/>
                <a:gd name="connsiteY6" fmla="*/ 199817 h 289799"/>
                <a:gd name="connsiteX7" fmla="*/ 48624 w 200350"/>
                <a:gd name="connsiteY7" fmla="*/ 130026 h 289799"/>
                <a:gd name="connsiteX8" fmla="*/ 2197 w 200350"/>
                <a:gd name="connsiteY8" fmla="*/ 64248 h 289799"/>
                <a:gd name="connsiteX9" fmla="*/ 41883 w 200350"/>
                <a:gd name="connsiteY9" fmla="*/ 1144 h 289799"/>
                <a:gd name="connsiteX10" fmla="*/ 108152 w 200350"/>
                <a:gd name="connsiteY10" fmla="*/ 39247 h 289799"/>
                <a:gd name="connsiteX11" fmla="*/ 83697 w 200350"/>
                <a:gd name="connsiteY11" fmla="*/ 102896 h 289799"/>
                <a:gd name="connsiteX12" fmla="*/ 68521 w 200350"/>
                <a:gd name="connsiteY12" fmla="*/ 121729 h 289799"/>
                <a:gd name="connsiteX13" fmla="*/ 133753 w 200350"/>
                <a:gd name="connsiteY13" fmla="*/ 204484 h 289799"/>
                <a:gd name="connsiteX14" fmla="*/ 50453 w 200350"/>
                <a:gd name="connsiteY14" fmla="*/ 22488 h 289799"/>
                <a:gd name="connsiteX15" fmla="*/ 29655 w 200350"/>
                <a:gd name="connsiteY15" fmla="*/ 72436 h 289799"/>
                <a:gd name="connsiteX16" fmla="*/ 50671 w 200350"/>
                <a:gd name="connsiteY16" fmla="*/ 99566 h 289799"/>
                <a:gd name="connsiteX17" fmla="*/ 55147 w 200350"/>
                <a:gd name="connsiteY17" fmla="*/ 104343 h 289799"/>
                <a:gd name="connsiteX18" fmla="*/ 77310 w 200350"/>
                <a:gd name="connsiteY18" fmla="*/ 74865 h 289799"/>
                <a:gd name="connsiteX19" fmla="*/ 85061 w 200350"/>
                <a:gd name="connsiteY19" fmla="*/ 44160 h 289799"/>
                <a:gd name="connsiteX20" fmla="*/ 50480 w 200350"/>
                <a:gd name="connsiteY20" fmla="*/ 22516 h 2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350" h="289799">
                  <a:moveTo>
                    <a:pt x="133726" y="204457"/>
                  </a:moveTo>
                  <a:cubicBezTo>
                    <a:pt x="140877" y="175061"/>
                    <a:pt x="136565" y="143891"/>
                    <a:pt x="127367" y="115506"/>
                  </a:cubicBezTo>
                  <a:lnTo>
                    <a:pt x="149011" y="114905"/>
                  </a:lnTo>
                  <a:cubicBezTo>
                    <a:pt x="159437" y="150333"/>
                    <a:pt x="162330" y="189145"/>
                    <a:pt x="149420" y="224326"/>
                  </a:cubicBezTo>
                  <a:lnTo>
                    <a:pt x="200350" y="289122"/>
                  </a:lnTo>
                  <a:cubicBezTo>
                    <a:pt x="191671" y="289668"/>
                    <a:pt x="182910" y="289914"/>
                    <a:pt x="174230" y="289750"/>
                  </a:cubicBezTo>
                  <a:cubicBezTo>
                    <a:pt x="150566" y="259754"/>
                    <a:pt x="126821" y="229840"/>
                    <a:pt x="103157" y="199817"/>
                  </a:cubicBezTo>
                  <a:cubicBezTo>
                    <a:pt x="84898" y="176644"/>
                    <a:pt x="67047" y="153089"/>
                    <a:pt x="48624" y="130026"/>
                  </a:cubicBezTo>
                  <a:cubicBezTo>
                    <a:pt x="33722" y="111357"/>
                    <a:pt x="8693" y="86929"/>
                    <a:pt x="2197" y="64248"/>
                  </a:cubicBezTo>
                  <a:cubicBezTo>
                    <a:pt x="-6428" y="34115"/>
                    <a:pt x="11068" y="6194"/>
                    <a:pt x="41883" y="1144"/>
                  </a:cubicBezTo>
                  <a:cubicBezTo>
                    <a:pt x="72097" y="-3796"/>
                    <a:pt x="101329" y="6958"/>
                    <a:pt x="108152" y="39247"/>
                  </a:cubicBezTo>
                  <a:cubicBezTo>
                    <a:pt x="113720" y="65722"/>
                    <a:pt x="98763" y="83627"/>
                    <a:pt x="83697" y="102896"/>
                  </a:cubicBezTo>
                  <a:cubicBezTo>
                    <a:pt x="78729" y="109256"/>
                    <a:pt x="73434" y="115342"/>
                    <a:pt x="68521" y="121729"/>
                  </a:cubicBezTo>
                  <a:lnTo>
                    <a:pt x="133753" y="204484"/>
                  </a:lnTo>
                  <a:close/>
                  <a:moveTo>
                    <a:pt x="50453" y="22488"/>
                  </a:moveTo>
                  <a:cubicBezTo>
                    <a:pt x="23705" y="24863"/>
                    <a:pt x="16772" y="51584"/>
                    <a:pt x="29655" y="72436"/>
                  </a:cubicBezTo>
                  <a:cubicBezTo>
                    <a:pt x="35114" y="81279"/>
                    <a:pt x="43820" y="91624"/>
                    <a:pt x="50671" y="99566"/>
                  </a:cubicBezTo>
                  <a:cubicBezTo>
                    <a:pt x="51272" y="100249"/>
                    <a:pt x="54792" y="104425"/>
                    <a:pt x="55147" y="104343"/>
                  </a:cubicBezTo>
                  <a:cubicBezTo>
                    <a:pt x="62899" y="94790"/>
                    <a:pt x="70814" y="85319"/>
                    <a:pt x="77310" y="74865"/>
                  </a:cubicBezTo>
                  <a:cubicBezTo>
                    <a:pt x="83806" y="64412"/>
                    <a:pt x="87736" y="56415"/>
                    <a:pt x="85061" y="44160"/>
                  </a:cubicBezTo>
                  <a:cubicBezTo>
                    <a:pt x="81295" y="26964"/>
                    <a:pt x="66884" y="21069"/>
                    <a:pt x="50480" y="22516"/>
                  </a:cubicBez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83FA16F-F957-5D48-EA75-C799EE404786}"/>
                </a:ext>
              </a:extLst>
            </p:cNvPr>
            <p:cNvSpPr/>
            <p:nvPr/>
          </p:nvSpPr>
          <p:spPr>
            <a:xfrm>
              <a:off x="2223177" y="4513161"/>
              <a:ext cx="180204" cy="190191"/>
            </a:xfrm>
            <a:custGeom>
              <a:avLst/>
              <a:gdLst>
                <a:gd name="connsiteX0" fmla="*/ 95184 w 180204"/>
                <a:gd name="connsiteY0" fmla="*/ 36541 h 190191"/>
                <a:gd name="connsiteX1" fmla="*/ 49549 w 180204"/>
                <a:gd name="connsiteY1" fmla="*/ 120606 h 190191"/>
                <a:gd name="connsiteX2" fmla="*/ 144204 w 180204"/>
                <a:gd name="connsiteY2" fmla="*/ 123363 h 190191"/>
                <a:gd name="connsiteX3" fmla="*/ 151246 w 180204"/>
                <a:gd name="connsiteY3" fmla="*/ 108733 h 190191"/>
                <a:gd name="connsiteX4" fmla="*/ 151737 w 180204"/>
                <a:gd name="connsiteY4" fmla="*/ 108297 h 190191"/>
                <a:gd name="connsiteX5" fmla="*/ 180204 w 180204"/>
                <a:gd name="connsiteY5" fmla="*/ 144543 h 190191"/>
                <a:gd name="connsiteX6" fmla="*/ 111533 w 180204"/>
                <a:gd name="connsiteY6" fmla="*/ 189250 h 190191"/>
                <a:gd name="connsiteX7" fmla="*/ 1621 w 180204"/>
                <a:gd name="connsiteY7" fmla="*/ 74507 h 190191"/>
                <a:gd name="connsiteX8" fmla="*/ 59593 w 180204"/>
                <a:gd name="connsiteY8" fmla="*/ 2396 h 190191"/>
                <a:gd name="connsiteX9" fmla="*/ 66826 w 180204"/>
                <a:gd name="connsiteY9" fmla="*/ 49 h 190191"/>
                <a:gd name="connsiteX10" fmla="*/ 95184 w 180204"/>
                <a:gd name="connsiteY10" fmla="*/ 36568 h 1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04" h="190191">
                  <a:moveTo>
                    <a:pt x="95184" y="36541"/>
                  </a:moveTo>
                  <a:cubicBezTo>
                    <a:pt x="53725" y="38697"/>
                    <a:pt x="28178" y="84196"/>
                    <a:pt x="49549" y="120606"/>
                  </a:cubicBezTo>
                  <a:cubicBezTo>
                    <a:pt x="70402" y="156143"/>
                    <a:pt x="121332" y="157671"/>
                    <a:pt x="144204" y="123363"/>
                  </a:cubicBezTo>
                  <a:cubicBezTo>
                    <a:pt x="147507" y="118395"/>
                    <a:pt x="148899" y="114001"/>
                    <a:pt x="151246" y="108733"/>
                  </a:cubicBezTo>
                  <a:cubicBezTo>
                    <a:pt x="151382" y="108433"/>
                    <a:pt x="151055" y="108188"/>
                    <a:pt x="151737" y="108297"/>
                  </a:cubicBezTo>
                  <a:lnTo>
                    <a:pt x="180204" y="144543"/>
                  </a:lnTo>
                  <a:cubicBezTo>
                    <a:pt x="165657" y="168371"/>
                    <a:pt x="139264" y="185456"/>
                    <a:pt x="111533" y="189250"/>
                  </a:cubicBezTo>
                  <a:cubicBezTo>
                    <a:pt x="45046" y="198312"/>
                    <a:pt x="-10279" y="140558"/>
                    <a:pt x="1621" y="74507"/>
                  </a:cubicBezTo>
                  <a:cubicBezTo>
                    <a:pt x="7326" y="42791"/>
                    <a:pt x="29979" y="14842"/>
                    <a:pt x="59593" y="2396"/>
                  </a:cubicBezTo>
                  <a:cubicBezTo>
                    <a:pt x="60740" y="1905"/>
                    <a:pt x="66062" y="-360"/>
                    <a:pt x="66826" y="49"/>
                  </a:cubicBezTo>
                  <a:lnTo>
                    <a:pt x="95184" y="36568"/>
                  </a:ln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</p:grpSp>
      <p:pic>
        <p:nvPicPr>
          <p:cNvPr id="8" name="Grafik 3">
            <a:extLst>
              <a:ext uri="{FF2B5EF4-FFF2-40B4-BE49-F238E27FC236}">
                <a16:creationId xmlns:a16="http://schemas.microsoft.com/office/drawing/2014/main" id="{1E44D144-1DD0-3D4B-2A46-1B746CCE4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73200" y="5937027"/>
            <a:ext cx="3155164" cy="387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35100" y="1320800"/>
            <a:ext cx="9486900" cy="22650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Breaker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67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urp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09900" y="2374900"/>
            <a:ext cx="6172200" cy="2265084"/>
          </a:xfrm>
        </p:spPr>
        <p:txBody>
          <a:bodyPr anchor="ctr" anchorCtr="0"/>
          <a:lstStyle>
            <a:lvl1pPr marL="0" algn="ctr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Breaker Headline in two lines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C840C-8883-90C9-18F1-D2E629184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6EBFA-4B9D-1D85-875A-95169B187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E8A27-F1FD-6FC2-A003-69114941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4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urp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4" y="2114550"/>
            <a:ext cx="7889876" cy="3978275"/>
          </a:xfrm>
        </p:spPr>
        <p:txBody>
          <a:bodyPr anchor="b" anchorCtr="0"/>
          <a:lstStyle>
            <a:lvl1pPr marL="0"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GB" sz="100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Breaker Headline in three lines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16417-34D3-0D07-AA4A-E685943A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8DB3E-868D-7F7F-633C-FE5F8B84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DD2FA-9535-C631-0D10-57E9F518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613A1D1E-8E80-6F49-5A83-4F26CF3E0D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C6E935-87FC-C26F-6F39-7327FA91EC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6330717"/>
            <a:ext cx="2509075" cy="308208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a-DK"/>
              <a:t> 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8836" y="2796540"/>
            <a:ext cx="3549650" cy="22650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Breaker Headline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8EC22-D26F-AD41-1264-34EB5576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noProof="0"/>
              <a:t>12 August 2025</a:t>
            </a:r>
            <a:endParaRPr lang="da-DK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F2BF15B-358D-FB1B-2B48-06F5C68B9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Footer text</a:t>
            </a:r>
            <a:endParaRPr lang="da-DK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ECD3DC-1A23-739F-17AA-6B1E4E5C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da-DK" noProof="0" smtClean="0"/>
              <a:pPr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854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814-EF56-99F0-04D9-7CB60D78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7" y="546100"/>
            <a:ext cx="11227528" cy="589756"/>
          </a:xfrm>
        </p:spPr>
        <p:txBody>
          <a:bodyPr/>
          <a:lstStyle>
            <a:lvl1pPr algn="ctr">
              <a:defRPr sz="35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2DACE-CA6A-1800-DD92-7B8FA52E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38347-A779-100F-0462-4D17D8D6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7A75F-2844-88DF-270D-B7C1B783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907023-9489-60ED-C6C0-8FF40DF5A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3301" y="1450181"/>
            <a:ext cx="2593948" cy="351551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bIns="360000" anchor="t" anchorCtr="0"/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6C7C8FB-C205-9977-A879-418A1B37157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81089" y="1722437"/>
            <a:ext cx="2238372" cy="1935957"/>
          </a:xfrm>
        </p:spPr>
        <p:txBody>
          <a:bodyPr lIns="0" anchor="ctr" anchorCtr="0"/>
          <a:lstStyle>
            <a:lvl1pPr marL="0" indent="0" algn="ctr">
              <a:lnSpc>
                <a:spcPct val="70000"/>
              </a:lnSpc>
              <a:buNone/>
              <a:defRPr sz="5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Insert text or icon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58765DCE-3BFC-6AF7-E84E-E54BA2B692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5843" y="3658394"/>
            <a:ext cx="2328865" cy="1307306"/>
          </a:xfrm>
        </p:spPr>
        <p:txBody>
          <a:bodyPr anchor="t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here to insert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0A63F99-1AA3-8559-0247-8664156D8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87900" y="1450181"/>
            <a:ext cx="2593948" cy="351551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bIns="360000" anchor="t" anchorCtr="0"/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7C68073F-6CA8-BE8A-7530-0EDF8C62BB6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965688" y="1722437"/>
            <a:ext cx="2238372" cy="1935957"/>
          </a:xfrm>
        </p:spPr>
        <p:txBody>
          <a:bodyPr lIns="0" anchor="ctr" anchorCtr="0"/>
          <a:lstStyle>
            <a:lvl1pPr marL="0" indent="0" algn="ctr">
              <a:lnSpc>
                <a:spcPct val="70000"/>
              </a:lnSpc>
              <a:buNone/>
              <a:defRPr sz="5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Insert text or icon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FA9117E-3020-850B-75EB-D9698681AAF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0442" y="3658394"/>
            <a:ext cx="2328865" cy="1307306"/>
          </a:xfrm>
        </p:spPr>
        <p:txBody>
          <a:bodyPr anchor="t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here to insert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A00D9FF-71E4-8402-E318-118EECE00A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2499" y="1450181"/>
            <a:ext cx="2593948" cy="351551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bIns="360000" anchor="t" anchorCtr="0"/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D3F19EAC-2320-132A-EC0C-F0751040A58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750287" y="1722437"/>
            <a:ext cx="2238372" cy="1935957"/>
          </a:xfrm>
        </p:spPr>
        <p:txBody>
          <a:bodyPr lIns="0" anchor="ctr" anchorCtr="0"/>
          <a:lstStyle>
            <a:lvl1pPr marL="0" indent="0" algn="ctr">
              <a:lnSpc>
                <a:spcPct val="70000"/>
              </a:lnSpc>
              <a:buNone/>
              <a:defRPr sz="5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Insert text or icon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3E7DEFA-E4D2-697B-C710-FD0E03766A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05041" y="3658394"/>
            <a:ext cx="2328865" cy="1307306"/>
          </a:xfrm>
        </p:spPr>
        <p:txBody>
          <a:bodyPr anchor="t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here to insert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BBA6866-3681-18BF-16C4-832CB0DADD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047" y="5355432"/>
            <a:ext cx="11227528" cy="477838"/>
          </a:xfrm>
        </p:spPr>
        <p:txBody>
          <a:bodyPr anchor="t" anchorCtr="0"/>
          <a:lstStyle>
            <a:lvl1pPr marL="0" indent="0" algn="ctr">
              <a:buNone/>
              <a:defRPr sz="2500" b="1"/>
            </a:lvl1pPr>
          </a:lstStyle>
          <a:p>
            <a:pPr lvl="0"/>
            <a:r>
              <a:rPr lang="en-US" noProof="0"/>
              <a:t>Click here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378466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dato 5">
            <a:extLst>
              <a:ext uri="{FF2B5EF4-FFF2-40B4-BE49-F238E27FC236}">
                <a16:creationId xmlns:a16="http://schemas.microsoft.com/office/drawing/2014/main" id="{63976461-4D81-9C83-790C-D8FDBC24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D2A0D93D-29B7-28F6-3FA2-7490D50E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2ADE2E18-2FCB-6FBB-6425-935AE7D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28697-6E15-6D8A-099A-D9ED6922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7" y="540000"/>
            <a:ext cx="11227528" cy="9477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E2F66D-7BE0-8793-6048-CF30D0219B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4450" y="25336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55FECD-3314-721C-6C93-0AC969C38B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4231" y="25471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52E98DF-1EB2-E984-1CBD-2E844963C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4450" y="34988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0658112-A79E-24DC-7097-7CC837566FC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4231" y="35123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59F1C06-9067-FEF2-0746-D78A6CB718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4450" y="438421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16D6A212-1FA2-CB3B-4640-B8170F8B048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4231" y="439770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6D0B54CB-B36C-5D17-16FD-D6AB787025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950" y="25336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7F1C4815-E117-1CBB-3C38-58A25DD791A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453731" y="25471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8366EE-BA87-4FF3-8D78-38941CC393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3950" y="34988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CA0A21C-B2F3-A343-4A06-F70F99A9609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53731" y="35123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885DCAB-B2F7-B784-6852-CB13ECA717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3950" y="438421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94A8FE4B-7492-8749-6A9A-C2B362C91D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53731" y="439770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D6DA59AF-EC45-A183-BE1D-26C2E775A28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97900" y="25336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C7239129-F755-DCD7-C1FA-F9D5D6B0926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17681" y="25471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5373C08-4446-279A-2D52-EAA64D1C8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97900" y="349885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F590FE87-685D-0BAF-C96A-F35C1A3C6A2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17681" y="351234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6C5EC80D-EC71-71FB-6F07-27554E8AF3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97900" y="4384210"/>
            <a:ext cx="2717800" cy="7239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B5C46D75-C370-2C0F-689C-49294EE02DB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117681" y="4397704"/>
            <a:ext cx="356394" cy="3563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lIns="0"/>
          <a:lstStyle>
            <a:lvl1pPr marL="0" indent="0" algn="ctr">
              <a:lnSpc>
                <a:spcPct val="90000"/>
              </a:lnSpc>
              <a:buNone/>
              <a:defRPr sz="500"/>
            </a:lvl1pPr>
          </a:lstStyle>
          <a:p>
            <a:r>
              <a:rPr lang="en-US"/>
              <a:t>Paste icon here</a:t>
            </a:r>
          </a:p>
        </p:txBody>
      </p:sp>
    </p:spTree>
    <p:extLst>
      <p:ext uri="{BB962C8B-B14F-4D97-AF65-F5344CB8AC3E}">
        <p14:creationId xmlns:p14="http://schemas.microsoft.com/office/powerpoint/2010/main" val="276893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dato 5">
            <a:extLst>
              <a:ext uri="{FF2B5EF4-FFF2-40B4-BE49-F238E27FC236}">
                <a16:creationId xmlns:a16="http://schemas.microsoft.com/office/drawing/2014/main" id="{63976461-4D81-9C83-790C-D8FDBC24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D2A0D93D-29B7-28F6-3FA2-7490D50E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8" name="Pladsholder til slidenummer 7">
            <a:extLst>
              <a:ext uri="{FF2B5EF4-FFF2-40B4-BE49-F238E27FC236}">
                <a16:creationId xmlns:a16="http://schemas.microsoft.com/office/drawing/2014/main" id="{2ADE2E18-2FCB-6FBB-6425-935AE7D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28697-6E15-6D8A-099A-D9ED6922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0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dato 10">
            <a:extLst>
              <a:ext uri="{FF2B5EF4-FFF2-40B4-BE49-F238E27FC236}">
                <a16:creationId xmlns:a16="http://schemas.microsoft.com/office/drawing/2014/main" id="{93E5F854-F8F3-0E3E-8B88-648E3D09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3209C590-48F0-D675-368E-EF4F214A7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13" name="Pladsholder til slidenummer 12">
            <a:extLst>
              <a:ext uri="{FF2B5EF4-FFF2-40B4-BE49-F238E27FC236}">
                <a16:creationId xmlns:a16="http://schemas.microsoft.com/office/drawing/2014/main" id="{DB735F86-0449-6B07-4472-5B26A72D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4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genda sim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07F2490-8F31-B983-9703-68CBBD159FE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28441" y="-236876"/>
            <a:ext cx="4895104" cy="5827472"/>
            <a:chOff x="2223177" y="4401062"/>
            <a:chExt cx="253925" cy="30229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31A6456-5D89-31CA-CC59-EA2672B9AE12}"/>
                </a:ext>
              </a:extLst>
            </p:cNvPr>
            <p:cNvSpPr/>
            <p:nvPr/>
          </p:nvSpPr>
          <p:spPr>
            <a:xfrm>
              <a:off x="2276752" y="4401062"/>
              <a:ext cx="200350" cy="289799"/>
            </a:xfrm>
            <a:custGeom>
              <a:avLst/>
              <a:gdLst>
                <a:gd name="connsiteX0" fmla="*/ 133726 w 200350"/>
                <a:gd name="connsiteY0" fmla="*/ 204457 h 289799"/>
                <a:gd name="connsiteX1" fmla="*/ 127367 w 200350"/>
                <a:gd name="connsiteY1" fmla="*/ 115506 h 289799"/>
                <a:gd name="connsiteX2" fmla="*/ 149011 w 200350"/>
                <a:gd name="connsiteY2" fmla="*/ 114905 h 289799"/>
                <a:gd name="connsiteX3" fmla="*/ 149420 w 200350"/>
                <a:gd name="connsiteY3" fmla="*/ 224326 h 289799"/>
                <a:gd name="connsiteX4" fmla="*/ 200350 w 200350"/>
                <a:gd name="connsiteY4" fmla="*/ 289122 h 289799"/>
                <a:gd name="connsiteX5" fmla="*/ 174230 w 200350"/>
                <a:gd name="connsiteY5" fmla="*/ 289750 h 289799"/>
                <a:gd name="connsiteX6" fmla="*/ 103157 w 200350"/>
                <a:gd name="connsiteY6" fmla="*/ 199817 h 289799"/>
                <a:gd name="connsiteX7" fmla="*/ 48624 w 200350"/>
                <a:gd name="connsiteY7" fmla="*/ 130026 h 289799"/>
                <a:gd name="connsiteX8" fmla="*/ 2197 w 200350"/>
                <a:gd name="connsiteY8" fmla="*/ 64248 h 289799"/>
                <a:gd name="connsiteX9" fmla="*/ 41883 w 200350"/>
                <a:gd name="connsiteY9" fmla="*/ 1144 h 289799"/>
                <a:gd name="connsiteX10" fmla="*/ 108152 w 200350"/>
                <a:gd name="connsiteY10" fmla="*/ 39247 h 289799"/>
                <a:gd name="connsiteX11" fmla="*/ 83697 w 200350"/>
                <a:gd name="connsiteY11" fmla="*/ 102896 h 289799"/>
                <a:gd name="connsiteX12" fmla="*/ 68521 w 200350"/>
                <a:gd name="connsiteY12" fmla="*/ 121729 h 289799"/>
                <a:gd name="connsiteX13" fmla="*/ 133753 w 200350"/>
                <a:gd name="connsiteY13" fmla="*/ 204484 h 289799"/>
                <a:gd name="connsiteX14" fmla="*/ 50453 w 200350"/>
                <a:gd name="connsiteY14" fmla="*/ 22488 h 289799"/>
                <a:gd name="connsiteX15" fmla="*/ 29655 w 200350"/>
                <a:gd name="connsiteY15" fmla="*/ 72436 h 289799"/>
                <a:gd name="connsiteX16" fmla="*/ 50671 w 200350"/>
                <a:gd name="connsiteY16" fmla="*/ 99566 h 289799"/>
                <a:gd name="connsiteX17" fmla="*/ 55147 w 200350"/>
                <a:gd name="connsiteY17" fmla="*/ 104343 h 289799"/>
                <a:gd name="connsiteX18" fmla="*/ 77310 w 200350"/>
                <a:gd name="connsiteY18" fmla="*/ 74865 h 289799"/>
                <a:gd name="connsiteX19" fmla="*/ 85061 w 200350"/>
                <a:gd name="connsiteY19" fmla="*/ 44160 h 289799"/>
                <a:gd name="connsiteX20" fmla="*/ 50480 w 200350"/>
                <a:gd name="connsiteY20" fmla="*/ 22516 h 2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350" h="289799">
                  <a:moveTo>
                    <a:pt x="133726" y="204457"/>
                  </a:moveTo>
                  <a:cubicBezTo>
                    <a:pt x="140877" y="175061"/>
                    <a:pt x="136565" y="143891"/>
                    <a:pt x="127367" y="115506"/>
                  </a:cubicBezTo>
                  <a:lnTo>
                    <a:pt x="149011" y="114905"/>
                  </a:lnTo>
                  <a:cubicBezTo>
                    <a:pt x="159437" y="150333"/>
                    <a:pt x="162330" y="189145"/>
                    <a:pt x="149420" y="224326"/>
                  </a:cubicBezTo>
                  <a:lnTo>
                    <a:pt x="200350" y="289122"/>
                  </a:lnTo>
                  <a:cubicBezTo>
                    <a:pt x="191671" y="289668"/>
                    <a:pt x="182910" y="289914"/>
                    <a:pt x="174230" y="289750"/>
                  </a:cubicBezTo>
                  <a:cubicBezTo>
                    <a:pt x="150566" y="259754"/>
                    <a:pt x="126821" y="229840"/>
                    <a:pt x="103157" y="199817"/>
                  </a:cubicBezTo>
                  <a:cubicBezTo>
                    <a:pt x="84898" y="176644"/>
                    <a:pt x="67047" y="153089"/>
                    <a:pt x="48624" y="130026"/>
                  </a:cubicBezTo>
                  <a:cubicBezTo>
                    <a:pt x="33722" y="111357"/>
                    <a:pt x="8693" y="86929"/>
                    <a:pt x="2197" y="64248"/>
                  </a:cubicBezTo>
                  <a:cubicBezTo>
                    <a:pt x="-6428" y="34115"/>
                    <a:pt x="11068" y="6194"/>
                    <a:pt x="41883" y="1144"/>
                  </a:cubicBezTo>
                  <a:cubicBezTo>
                    <a:pt x="72097" y="-3796"/>
                    <a:pt x="101329" y="6958"/>
                    <a:pt x="108152" y="39247"/>
                  </a:cubicBezTo>
                  <a:cubicBezTo>
                    <a:pt x="113720" y="65722"/>
                    <a:pt x="98763" y="83627"/>
                    <a:pt x="83697" y="102896"/>
                  </a:cubicBezTo>
                  <a:cubicBezTo>
                    <a:pt x="78729" y="109256"/>
                    <a:pt x="73434" y="115342"/>
                    <a:pt x="68521" y="121729"/>
                  </a:cubicBezTo>
                  <a:lnTo>
                    <a:pt x="133753" y="204484"/>
                  </a:lnTo>
                  <a:close/>
                  <a:moveTo>
                    <a:pt x="50453" y="22488"/>
                  </a:moveTo>
                  <a:cubicBezTo>
                    <a:pt x="23705" y="24863"/>
                    <a:pt x="16772" y="51584"/>
                    <a:pt x="29655" y="72436"/>
                  </a:cubicBezTo>
                  <a:cubicBezTo>
                    <a:pt x="35114" y="81279"/>
                    <a:pt x="43820" y="91624"/>
                    <a:pt x="50671" y="99566"/>
                  </a:cubicBezTo>
                  <a:cubicBezTo>
                    <a:pt x="51272" y="100249"/>
                    <a:pt x="54792" y="104425"/>
                    <a:pt x="55147" y="104343"/>
                  </a:cubicBezTo>
                  <a:cubicBezTo>
                    <a:pt x="62899" y="94790"/>
                    <a:pt x="70814" y="85319"/>
                    <a:pt x="77310" y="74865"/>
                  </a:cubicBezTo>
                  <a:cubicBezTo>
                    <a:pt x="83806" y="64412"/>
                    <a:pt x="87736" y="56415"/>
                    <a:pt x="85061" y="44160"/>
                  </a:cubicBezTo>
                  <a:cubicBezTo>
                    <a:pt x="81295" y="26964"/>
                    <a:pt x="66884" y="21069"/>
                    <a:pt x="50480" y="22516"/>
                  </a:cubicBez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A845256-C457-6CCB-FA5A-A17AA1365F58}"/>
                </a:ext>
              </a:extLst>
            </p:cNvPr>
            <p:cNvSpPr/>
            <p:nvPr/>
          </p:nvSpPr>
          <p:spPr>
            <a:xfrm>
              <a:off x="2223177" y="4513161"/>
              <a:ext cx="180204" cy="190191"/>
            </a:xfrm>
            <a:custGeom>
              <a:avLst/>
              <a:gdLst>
                <a:gd name="connsiteX0" fmla="*/ 95184 w 180204"/>
                <a:gd name="connsiteY0" fmla="*/ 36541 h 190191"/>
                <a:gd name="connsiteX1" fmla="*/ 49549 w 180204"/>
                <a:gd name="connsiteY1" fmla="*/ 120606 h 190191"/>
                <a:gd name="connsiteX2" fmla="*/ 144204 w 180204"/>
                <a:gd name="connsiteY2" fmla="*/ 123363 h 190191"/>
                <a:gd name="connsiteX3" fmla="*/ 151246 w 180204"/>
                <a:gd name="connsiteY3" fmla="*/ 108733 h 190191"/>
                <a:gd name="connsiteX4" fmla="*/ 151737 w 180204"/>
                <a:gd name="connsiteY4" fmla="*/ 108297 h 190191"/>
                <a:gd name="connsiteX5" fmla="*/ 180204 w 180204"/>
                <a:gd name="connsiteY5" fmla="*/ 144543 h 190191"/>
                <a:gd name="connsiteX6" fmla="*/ 111533 w 180204"/>
                <a:gd name="connsiteY6" fmla="*/ 189250 h 190191"/>
                <a:gd name="connsiteX7" fmla="*/ 1621 w 180204"/>
                <a:gd name="connsiteY7" fmla="*/ 74507 h 190191"/>
                <a:gd name="connsiteX8" fmla="*/ 59593 w 180204"/>
                <a:gd name="connsiteY8" fmla="*/ 2396 h 190191"/>
                <a:gd name="connsiteX9" fmla="*/ 66826 w 180204"/>
                <a:gd name="connsiteY9" fmla="*/ 49 h 190191"/>
                <a:gd name="connsiteX10" fmla="*/ 95184 w 180204"/>
                <a:gd name="connsiteY10" fmla="*/ 36568 h 1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04" h="190191">
                  <a:moveTo>
                    <a:pt x="95184" y="36541"/>
                  </a:moveTo>
                  <a:cubicBezTo>
                    <a:pt x="53725" y="38697"/>
                    <a:pt x="28178" y="84196"/>
                    <a:pt x="49549" y="120606"/>
                  </a:cubicBezTo>
                  <a:cubicBezTo>
                    <a:pt x="70402" y="156143"/>
                    <a:pt x="121332" y="157671"/>
                    <a:pt x="144204" y="123363"/>
                  </a:cubicBezTo>
                  <a:cubicBezTo>
                    <a:pt x="147507" y="118395"/>
                    <a:pt x="148899" y="114001"/>
                    <a:pt x="151246" y="108733"/>
                  </a:cubicBezTo>
                  <a:cubicBezTo>
                    <a:pt x="151382" y="108433"/>
                    <a:pt x="151055" y="108188"/>
                    <a:pt x="151737" y="108297"/>
                  </a:cubicBezTo>
                  <a:lnTo>
                    <a:pt x="180204" y="144543"/>
                  </a:lnTo>
                  <a:cubicBezTo>
                    <a:pt x="165657" y="168371"/>
                    <a:pt x="139264" y="185456"/>
                    <a:pt x="111533" y="189250"/>
                  </a:cubicBezTo>
                  <a:cubicBezTo>
                    <a:pt x="45046" y="198312"/>
                    <a:pt x="-10279" y="140558"/>
                    <a:pt x="1621" y="74507"/>
                  </a:cubicBezTo>
                  <a:cubicBezTo>
                    <a:pt x="7326" y="42791"/>
                    <a:pt x="29979" y="14842"/>
                    <a:pt x="59593" y="2396"/>
                  </a:cubicBezTo>
                  <a:cubicBezTo>
                    <a:pt x="60740" y="1905"/>
                    <a:pt x="66062" y="-360"/>
                    <a:pt x="66826" y="49"/>
                  </a:cubicBezTo>
                  <a:lnTo>
                    <a:pt x="95184" y="36568"/>
                  </a:ln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35100" y="933417"/>
            <a:ext cx="9486900" cy="893484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46BE-A973-AE1C-ED0F-098DD80E5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35100" y="2336800"/>
            <a:ext cx="9486900" cy="2921000"/>
          </a:xfrm>
        </p:spPr>
        <p:txBody>
          <a:bodyPr>
            <a:normAutofit/>
          </a:bodyPr>
          <a:lstStyle>
            <a:lvl1pPr marL="342900" indent="-342900" algn="l">
              <a:spcAft>
                <a:spcPts val="1000"/>
              </a:spcAft>
              <a:buFont typeface="+mj-lt"/>
              <a:buAutoNum type="arabicPeriod"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number one</a:t>
            </a:r>
          </a:p>
          <a:p>
            <a:r>
              <a:rPr lang="en-US"/>
              <a:t>Item number two</a:t>
            </a:r>
          </a:p>
          <a:p>
            <a:r>
              <a:rPr lang="en-US"/>
              <a:t>Item number three</a:t>
            </a:r>
          </a:p>
          <a:p>
            <a:r>
              <a:rPr lang="en-US"/>
              <a:t>Item number four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84A8F1-D38E-EBC8-96AC-6DF5371F3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D47D4E8-8A45-1350-6D4A-6E0123E4B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CB0703C-57E6-F4B8-EB6C-C0071888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FA7AF10-FE25-6A20-49DB-BA372AC7E4D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28441" y="-236876"/>
            <a:ext cx="4895104" cy="5827472"/>
            <a:chOff x="2223177" y="4401062"/>
            <a:chExt cx="253925" cy="302290"/>
          </a:xfrm>
          <a:solidFill>
            <a:schemeClr val="tx1">
              <a:alpha val="15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2730E0A-F90C-3BF9-0971-74E4FEC772BC}"/>
                </a:ext>
              </a:extLst>
            </p:cNvPr>
            <p:cNvSpPr/>
            <p:nvPr/>
          </p:nvSpPr>
          <p:spPr>
            <a:xfrm>
              <a:off x="2276752" y="4401062"/>
              <a:ext cx="200350" cy="289799"/>
            </a:xfrm>
            <a:custGeom>
              <a:avLst/>
              <a:gdLst>
                <a:gd name="connsiteX0" fmla="*/ 133726 w 200350"/>
                <a:gd name="connsiteY0" fmla="*/ 204457 h 289799"/>
                <a:gd name="connsiteX1" fmla="*/ 127367 w 200350"/>
                <a:gd name="connsiteY1" fmla="*/ 115506 h 289799"/>
                <a:gd name="connsiteX2" fmla="*/ 149011 w 200350"/>
                <a:gd name="connsiteY2" fmla="*/ 114905 h 289799"/>
                <a:gd name="connsiteX3" fmla="*/ 149420 w 200350"/>
                <a:gd name="connsiteY3" fmla="*/ 224326 h 289799"/>
                <a:gd name="connsiteX4" fmla="*/ 200350 w 200350"/>
                <a:gd name="connsiteY4" fmla="*/ 289122 h 289799"/>
                <a:gd name="connsiteX5" fmla="*/ 174230 w 200350"/>
                <a:gd name="connsiteY5" fmla="*/ 289750 h 289799"/>
                <a:gd name="connsiteX6" fmla="*/ 103157 w 200350"/>
                <a:gd name="connsiteY6" fmla="*/ 199817 h 289799"/>
                <a:gd name="connsiteX7" fmla="*/ 48624 w 200350"/>
                <a:gd name="connsiteY7" fmla="*/ 130026 h 289799"/>
                <a:gd name="connsiteX8" fmla="*/ 2197 w 200350"/>
                <a:gd name="connsiteY8" fmla="*/ 64248 h 289799"/>
                <a:gd name="connsiteX9" fmla="*/ 41883 w 200350"/>
                <a:gd name="connsiteY9" fmla="*/ 1144 h 289799"/>
                <a:gd name="connsiteX10" fmla="*/ 108152 w 200350"/>
                <a:gd name="connsiteY10" fmla="*/ 39247 h 289799"/>
                <a:gd name="connsiteX11" fmla="*/ 83697 w 200350"/>
                <a:gd name="connsiteY11" fmla="*/ 102896 h 289799"/>
                <a:gd name="connsiteX12" fmla="*/ 68521 w 200350"/>
                <a:gd name="connsiteY12" fmla="*/ 121729 h 289799"/>
                <a:gd name="connsiteX13" fmla="*/ 133753 w 200350"/>
                <a:gd name="connsiteY13" fmla="*/ 204484 h 289799"/>
                <a:gd name="connsiteX14" fmla="*/ 50453 w 200350"/>
                <a:gd name="connsiteY14" fmla="*/ 22488 h 289799"/>
                <a:gd name="connsiteX15" fmla="*/ 29655 w 200350"/>
                <a:gd name="connsiteY15" fmla="*/ 72436 h 289799"/>
                <a:gd name="connsiteX16" fmla="*/ 50671 w 200350"/>
                <a:gd name="connsiteY16" fmla="*/ 99566 h 289799"/>
                <a:gd name="connsiteX17" fmla="*/ 55147 w 200350"/>
                <a:gd name="connsiteY17" fmla="*/ 104343 h 289799"/>
                <a:gd name="connsiteX18" fmla="*/ 77310 w 200350"/>
                <a:gd name="connsiteY18" fmla="*/ 74865 h 289799"/>
                <a:gd name="connsiteX19" fmla="*/ 85061 w 200350"/>
                <a:gd name="connsiteY19" fmla="*/ 44160 h 289799"/>
                <a:gd name="connsiteX20" fmla="*/ 50480 w 200350"/>
                <a:gd name="connsiteY20" fmla="*/ 22516 h 2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350" h="289799">
                  <a:moveTo>
                    <a:pt x="133726" y="204457"/>
                  </a:moveTo>
                  <a:cubicBezTo>
                    <a:pt x="140877" y="175061"/>
                    <a:pt x="136565" y="143891"/>
                    <a:pt x="127367" y="115506"/>
                  </a:cubicBezTo>
                  <a:lnTo>
                    <a:pt x="149011" y="114905"/>
                  </a:lnTo>
                  <a:cubicBezTo>
                    <a:pt x="159437" y="150333"/>
                    <a:pt x="162330" y="189145"/>
                    <a:pt x="149420" y="224326"/>
                  </a:cubicBezTo>
                  <a:lnTo>
                    <a:pt x="200350" y="289122"/>
                  </a:lnTo>
                  <a:cubicBezTo>
                    <a:pt x="191671" y="289668"/>
                    <a:pt x="182910" y="289914"/>
                    <a:pt x="174230" y="289750"/>
                  </a:cubicBezTo>
                  <a:cubicBezTo>
                    <a:pt x="150566" y="259754"/>
                    <a:pt x="126821" y="229840"/>
                    <a:pt x="103157" y="199817"/>
                  </a:cubicBezTo>
                  <a:cubicBezTo>
                    <a:pt x="84898" y="176644"/>
                    <a:pt x="67047" y="153089"/>
                    <a:pt x="48624" y="130026"/>
                  </a:cubicBezTo>
                  <a:cubicBezTo>
                    <a:pt x="33722" y="111357"/>
                    <a:pt x="8693" y="86929"/>
                    <a:pt x="2197" y="64248"/>
                  </a:cubicBezTo>
                  <a:cubicBezTo>
                    <a:pt x="-6428" y="34115"/>
                    <a:pt x="11068" y="6194"/>
                    <a:pt x="41883" y="1144"/>
                  </a:cubicBezTo>
                  <a:cubicBezTo>
                    <a:pt x="72097" y="-3796"/>
                    <a:pt x="101329" y="6958"/>
                    <a:pt x="108152" y="39247"/>
                  </a:cubicBezTo>
                  <a:cubicBezTo>
                    <a:pt x="113720" y="65722"/>
                    <a:pt x="98763" y="83627"/>
                    <a:pt x="83697" y="102896"/>
                  </a:cubicBezTo>
                  <a:cubicBezTo>
                    <a:pt x="78729" y="109256"/>
                    <a:pt x="73434" y="115342"/>
                    <a:pt x="68521" y="121729"/>
                  </a:cubicBezTo>
                  <a:lnTo>
                    <a:pt x="133753" y="204484"/>
                  </a:lnTo>
                  <a:close/>
                  <a:moveTo>
                    <a:pt x="50453" y="22488"/>
                  </a:moveTo>
                  <a:cubicBezTo>
                    <a:pt x="23705" y="24863"/>
                    <a:pt x="16772" y="51584"/>
                    <a:pt x="29655" y="72436"/>
                  </a:cubicBezTo>
                  <a:cubicBezTo>
                    <a:pt x="35114" y="81279"/>
                    <a:pt x="43820" y="91624"/>
                    <a:pt x="50671" y="99566"/>
                  </a:cubicBezTo>
                  <a:cubicBezTo>
                    <a:pt x="51272" y="100249"/>
                    <a:pt x="54792" y="104425"/>
                    <a:pt x="55147" y="104343"/>
                  </a:cubicBezTo>
                  <a:cubicBezTo>
                    <a:pt x="62899" y="94790"/>
                    <a:pt x="70814" y="85319"/>
                    <a:pt x="77310" y="74865"/>
                  </a:cubicBezTo>
                  <a:cubicBezTo>
                    <a:pt x="83806" y="64412"/>
                    <a:pt x="87736" y="56415"/>
                    <a:pt x="85061" y="44160"/>
                  </a:cubicBezTo>
                  <a:cubicBezTo>
                    <a:pt x="81295" y="26964"/>
                    <a:pt x="66884" y="21069"/>
                    <a:pt x="50480" y="22516"/>
                  </a:cubicBez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E858056-09EA-6C6B-0847-D358E020DD2C}"/>
                </a:ext>
              </a:extLst>
            </p:cNvPr>
            <p:cNvSpPr/>
            <p:nvPr/>
          </p:nvSpPr>
          <p:spPr>
            <a:xfrm>
              <a:off x="2223177" y="4513161"/>
              <a:ext cx="180204" cy="190191"/>
            </a:xfrm>
            <a:custGeom>
              <a:avLst/>
              <a:gdLst>
                <a:gd name="connsiteX0" fmla="*/ 95184 w 180204"/>
                <a:gd name="connsiteY0" fmla="*/ 36541 h 190191"/>
                <a:gd name="connsiteX1" fmla="*/ 49549 w 180204"/>
                <a:gd name="connsiteY1" fmla="*/ 120606 h 190191"/>
                <a:gd name="connsiteX2" fmla="*/ 144204 w 180204"/>
                <a:gd name="connsiteY2" fmla="*/ 123363 h 190191"/>
                <a:gd name="connsiteX3" fmla="*/ 151246 w 180204"/>
                <a:gd name="connsiteY3" fmla="*/ 108733 h 190191"/>
                <a:gd name="connsiteX4" fmla="*/ 151737 w 180204"/>
                <a:gd name="connsiteY4" fmla="*/ 108297 h 190191"/>
                <a:gd name="connsiteX5" fmla="*/ 180204 w 180204"/>
                <a:gd name="connsiteY5" fmla="*/ 144543 h 190191"/>
                <a:gd name="connsiteX6" fmla="*/ 111533 w 180204"/>
                <a:gd name="connsiteY6" fmla="*/ 189250 h 190191"/>
                <a:gd name="connsiteX7" fmla="*/ 1621 w 180204"/>
                <a:gd name="connsiteY7" fmla="*/ 74507 h 190191"/>
                <a:gd name="connsiteX8" fmla="*/ 59593 w 180204"/>
                <a:gd name="connsiteY8" fmla="*/ 2396 h 190191"/>
                <a:gd name="connsiteX9" fmla="*/ 66826 w 180204"/>
                <a:gd name="connsiteY9" fmla="*/ 49 h 190191"/>
                <a:gd name="connsiteX10" fmla="*/ 95184 w 180204"/>
                <a:gd name="connsiteY10" fmla="*/ 36568 h 1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04" h="190191">
                  <a:moveTo>
                    <a:pt x="95184" y="36541"/>
                  </a:moveTo>
                  <a:cubicBezTo>
                    <a:pt x="53725" y="38697"/>
                    <a:pt x="28178" y="84196"/>
                    <a:pt x="49549" y="120606"/>
                  </a:cubicBezTo>
                  <a:cubicBezTo>
                    <a:pt x="70402" y="156143"/>
                    <a:pt x="121332" y="157671"/>
                    <a:pt x="144204" y="123363"/>
                  </a:cubicBezTo>
                  <a:cubicBezTo>
                    <a:pt x="147507" y="118395"/>
                    <a:pt x="148899" y="114001"/>
                    <a:pt x="151246" y="108733"/>
                  </a:cubicBezTo>
                  <a:cubicBezTo>
                    <a:pt x="151382" y="108433"/>
                    <a:pt x="151055" y="108188"/>
                    <a:pt x="151737" y="108297"/>
                  </a:cubicBezTo>
                  <a:lnTo>
                    <a:pt x="180204" y="144543"/>
                  </a:lnTo>
                  <a:cubicBezTo>
                    <a:pt x="165657" y="168371"/>
                    <a:pt x="139264" y="185456"/>
                    <a:pt x="111533" y="189250"/>
                  </a:cubicBezTo>
                  <a:cubicBezTo>
                    <a:pt x="45046" y="198312"/>
                    <a:pt x="-10279" y="140558"/>
                    <a:pt x="1621" y="74507"/>
                  </a:cubicBezTo>
                  <a:cubicBezTo>
                    <a:pt x="7326" y="42791"/>
                    <a:pt x="29979" y="14842"/>
                    <a:pt x="59593" y="2396"/>
                  </a:cubicBezTo>
                  <a:cubicBezTo>
                    <a:pt x="60740" y="1905"/>
                    <a:pt x="66062" y="-360"/>
                    <a:pt x="66826" y="49"/>
                  </a:cubicBezTo>
                  <a:lnTo>
                    <a:pt x="95184" y="36568"/>
                  </a:ln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E86ED4-78DF-82B7-21A3-2A16131A7F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7950" y="2482850"/>
            <a:ext cx="7518400" cy="1274518"/>
          </a:xfrm>
        </p:spPr>
        <p:txBody>
          <a:bodyPr/>
          <a:lstStyle>
            <a:lvl1pPr marL="0" indent="0" algn="l">
              <a:buNone/>
              <a:defRPr sz="8000" b="0"/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9F5E41A3-F63C-3533-CB85-2CCD7C4D6A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73200" y="5937027"/>
            <a:ext cx="3155164" cy="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9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- Typograph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0255BFD-F5AC-627A-3B2D-E9A40BD42E9D}"/>
              </a:ext>
            </a:extLst>
          </p:cNvPr>
          <p:cNvSpPr/>
          <p:nvPr userDrawn="1"/>
        </p:nvSpPr>
        <p:spPr>
          <a:xfrm>
            <a:off x="213364" y="213361"/>
            <a:ext cx="11765274" cy="6431280"/>
          </a:xfrm>
          <a:prstGeom prst="roundRect">
            <a:avLst>
              <a:gd name="adj" fmla="val 292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2024A99D-3FEC-7CDA-EC55-E6B6FBB7AC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4782" y="2966885"/>
            <a:ext cx="4425989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Use the buttons: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Increase List Level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to move forward through text levels and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Decrease List Level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to move back.</a:t>
            </a:r>
            <a:endParaRPr lang="en-GB" altLang="da-DK" sz="1600" b="0" noProof="1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Alternatively, you can use </a:t>
            </a:r>
            <a:r>
              <a:rPr lang="en-GB" altLang="da-DK" sz="1600" b="1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1600" b="0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to move forward through text levels. To move back through text </a:t>
            </a:r>
            <a:r>
              <a:rPr lang="en-GB" altLang="da-DK" sz="1600" b="0" kern="1200" noProof="1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levels, use </a:t>
            </a:r>
            <a:r>
              <a:rPr lang="en-GB" altLang="da-DK" sz="1600" b="1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SHIFT + TAB</a:t>
            </a:r>
            <a:r>
              <a:rPr lang="en-GB" altLang="da-DK" sz="1600" b="0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1" name="Fast overskrift">
            <a:extLst>
              <a:ext uri="{FF2B5EF4-FFF2-40B4-BE49-F238E27FC236}">
                <a16:creationId xmlns:a16="http://schemas.microsoft.com/office/drawing/2014/main" id="{E71214EC-CE8B-BF3F-93BF-5288F00B0A3D}"/>
              </a:ext>
            </a:extLst>
          </p:cNvPr>
          <p:cNvSpPr txBox="1"/>
          <p:nvPr userDrawn="1"/>
        </p:nvSpPr>
        <p:spPr>
          <a:xfrm>
            <a:off x="479425" y="412425"/>
            <a:ext cx="2526347" cy="2958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a-DK" sz="2200" b="1" spc="300" baseline="0" noProof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USER GUIDE</a:t>
            </a:r>
          </a:p>
        </p:txBody>
      </p:sp>
      <p:pic>
        <p:nvPicPr>
          <p:cNvPr id="34" name="Picture 30">
            <a:extLst>
              <a:ext uri="{FF2B5EF4-FFF2-40B4-BE49-F238E27FC236}">
                <a16:creationId xmlns:a16="http://schemas.microsoft.com/office/drawing/2014/main" id="{5707E8E6-4BCB-1801-4A8D-B9E54E0594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3652" y="5036077"/>
            <a:ext cx="343801" cy="382001"/>
          </a:xfrm>
          <a:prstGeom prst="rect">
            <a:avLst/>
          </a:prstGeom>
        </p:spPr>
      </p:pic>
      <p:pic>
        <p:nvPicPr>
          <p:cNvPr id="35" name="Picture 36">
            <a:extLst>
              <a:ext uri="{FF2B5EF4-FFF2-40B4-BE49-F238E27FC236}">
                <a16:creationId xmlns:a16="http://schemas.microsoft.com/office/drawing/2014/main" id="{00E42D51-E4D2-D4A3-49C9-F366BD6F25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3652" y="3000145"/>
            <a:ext cx="611202" cy="343801"/>
          </a:xfrm>
          <a:prstGeom prst="rect">
            <a:avLst/>
          </a:prstGeom>
        </p:spPr>
      </p:pic>
      <p:sp>
        <p:nvSpPr>
          <p:cNvPr id="45" name="Tekstfelt 2">
            <a:extLst>
              <a:ext uri="{FF2B5EF4-FFF2-40B4-BE49-F238E27FC236}">
                <a16:creationId xmlns:a16="http://schemas.microsoft.com/office/drawing/2014/main" id="{B96D6C76-7D88-E7B8-3D71-5EA46332A36F}"/>
              </a:ext>
            </a:extLst>
          </p:cNvPr>
          <p:cNvSpPr txBox="1"/>
          <p:nvPr userDrawn="1"/>
        </p:nvSpPr>
        <p:spPr>
          <a:xfrm>
            <a:off x="2777647" y="516003"/>
            <a:ext cx="22035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noProof="0">
                <a:solidFill>
                  <a:schemeClr val="bg1"/>
                </a:solidFill>
              </a:rPr>
              <a:t>[These slides can be deleted]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ED1B1B7-3220-528B-E17E-692C905616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28460" y="3582537"/>
            <a:ext cx="4425989" cy="2525380"/>
          </a:xfrm>
          <a:prstGeom prst="rect">
            <a:avLst/>
          </a:prstGeom>
        </p:spPr>
      </p:pic>
      <p:sp>
        <p:nvSpPr>
          <p:cNvPr id="55" name="Fast overskrift">
            <a:extLst>
              <a:ext uri="{FF2B5EF4-FFF2-40B4-BE49-F238E27FC236}">
                <a16:creationId xmlns:a16="http://schemas.microsoft.com/office/drawing/2014/main" id="{DD9D731A-4140-D25F-9B62-A2A416EF206E}"/>
              </a:ext>
            </a:extLst>
          </p:cNvPr>
          <p:cNvSpPr txBox="1"/>
          <p:nvPr userDrawn="1"/>
        </p:nvSpPr>
        <p:spPr>
          <a:xfrm>
            <a:off x="479425" y="1604246"/>
            <a:ext cx="4614227" cy="9484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a-DK" sz="4500" b="0" spc="0" baseline="0" noProof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Typography</a:t>
            </a:r>
          </a:p>
        </p:txBody>
      </p:sp>
      <p:sp>
        <p:nvSpPr>
          <p:cNvPr id="57" name="Text Box 2">
            <a:extLst>
              <a:ext uri="{FF2B5EF4-FFF2-40B4-BE49-F238E27FC236}">
                <a16:creationId xmlns:a16="http://schemas.microsoft.com/office/drawing/2014/main" id="{239D586B-6842-2476-FC8A-E4D22F5CD1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4782" y="4937144"/>
            <a:ext cx="4425989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TIP: Use the bullet button.</a:t>
            </a:r>
            <a:br>
              <a:rPr 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</a:b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Remove the bullet for plain text. </a:t>
            </a:r>
            <a:b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</a:b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Click the bullet button again to restore the correct bullet style.</a:t>
            </a:r>
            <a:endParaRPr lang="da-DK" altLang="da-DK" sz="1600" b="0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B4389901-A2DC-48F7-A0B0-F4A1AECA07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728460" y="2957035"/>
            <a:ext cx="45567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0" i="0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Below is a visualisation of the different typographic text levels: </a:t>
            </a:r>
            <a:endParaRPr lang="da-DK" altLang="da-DK" sz="1600" b="0" i="0" noProof="1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id="{6226D954-BACE-3B43-0AD0-75E67DC012D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728460" y="1703177"/>
            <a:ext cx="4425989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1" i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Important! </a:t>
            </a:r>
            <a:r>
              <a:rPr lang="en-GB" altLang="da-DK" sz="1600" b="0" i="0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The text levels are only available in the placeholder text fields from each layout. If you </a:t>
            </a:r>
            <a:r>
              <a:rPr lang="en-GB" altLang="da-DK" sz="1600" b="1" i="0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1600" b="0" i="0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a new </a:t>
            </a:r>
            <a:r>
              <a:rPr lang="en-GB" altLang="da-DK" sz="1600" b="1" i="0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Text Box </a:t>
            </a:r>
            <a:r>
              <a:rPr lang="en-GB" altLang="da-DK" sz="1600" b="0" i="0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in a slide, these text levels </a:t>
            </a:r>
            <a:r>
              <a:rPr lang="en-GB" altLang="da-DK" sz="1600" b="0" i="0" u="sng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will not</a:t>
            </a:r>
            <a:r>
              <a:rPr lang="en-GB" altLang="da-DK" sz="1600" b="0" i="0" u="none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1600" b="0" i="0" noProof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be available.</a:t>
            </a:r>
            <a:endParaRPr lang="da-DK" altLang="da-DK" sz="1600" b="0" i="0" noProof="1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- Slides and layou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0255BFD-F5AC-627A-3B2D-E9A40BD42E9D}"/>
              </a:ext>
            </a:extLst>
          </p:cNvPr>
          <p:cNvSpPr/>
          <p:nvPr userDrawn="1"/>
        </p:nvSpPr>
        <p:spPr>
          <a:xfrm>
            <a:off x="213364" y="213361"/>
            <a:ext cx="11765274" cy="6431280"/>
          </a:xfrm>
          <a:prstGeom prst="roundRect">
            <a:avLst>
              <a:gd name="adj" fmla="val 292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24B70-D094-92A2-5C78-0E72D21C0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8549" y="500763"/>
            <a:ext cx="4206147" cy="6014337"/>
          </a:xfrm>
          <a:prstGeom prst="rect">
            <a:avLst/>
          </a:prstGeom>
        </p:spPr>
      </p:pic>
      <p:sp>
        <p:nvSpPr>
          <p:cNvPr id="30" name="Text Box 2">
            <a:extLst>
              <a:ext uri="{FF2B5EF4-FFF2-40B4-BE49-F238E27FC236}">
                <a16:creationId xmlns:a16="http://schemas.microsoft.com/office/drawing/2014/main" id="{2024A99D-3FEC-7CDA-EC55-E6B6FBB7AC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4783" y="2966885"/>
            <a:ext cx="3180438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Click the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New Slide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button in the Home tab to insert a new slide.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To change the layout, click the arrow next to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Layout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to open a dropdown menu of available slide layouts.</a:t>
            </a:r>
            <a:endParaRPr lang="en-GB" altLang="da-DK" sz="1600" b="0" noProof="1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Fast overskrift">
            <a:extLst>
              <a:ext uri="{FF2B5EF4-FFF2-40B4-BE49-F238E27FC236}">
                <a16:creationId xmlns:a16="http://schemas.microsoft.com/office/drawing/2014/main" id="{E71214EC-CE8B-BF3F-93BF-5288F00B0A3D}"/>
              </a:ext>
            </a:extLst>
          </p:cNvPr>
          <p:cNvSpPr txBox="1"/>
          <p:nvPr userDrawn="1"/>
        </p:nvSpPr>
        <p:spPr>
          <a:xfrm>
            <a:off x="479425" y="412425"/>
            <a:ext cx="2526347" cy="2958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a-DK" sz="2200" b="1" spc="300" baseline="0" noProof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USER GUIDE</a:t>
            </a:r>
          </a:p>
        </p:txBody>
      </p:sp>
      <p:sp>
        <p:nvSpPr>
          <p:cNvPr id="45" name="Tekstfelt 2">
            <a:extLst>
              <a:ext uri="{FF2B5EF4-FFF2-40B4-BE49-F238E27FC236}">
                <a16:creationId xmlns:a16="http://schemas.microsoft.com/office/drawing/2014/main" id="{B96D6C76-7D88-E7B8-3D71-5EA46332A36F}"/>
              </a:ext>
            </a:extLst>
          </p:cNvPr>
          <p:cNvSpPr txBox="1"/>
          <p:nvPr userDrawn="1"/>
        </p:nvSpPr>
        <p:spPr>
          <a:xfrm>
            <a:off x="2777647" y="516003"/>
            <a:ext cx="22035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noProof="0">
                <a:solidFill>
                  <a:schemeClr val="bg1"/>
                </a:solidFill>
              </a:rPr>
              <a:t>[These slides can be deleted]</a:t>
            </a:r>
          </a:p>
        </p:txBody>
      </p:sp>
      <p:sp>
        <p:nvSpPr>
          <p:cNvPr id="55" name="Fast overskrift">
            <a:extLst>
              <a:ext uri="{FF2B5EF4-FFF2-40B4-BE49-F238E27FC236}">
                <a16:creationId xmlns:a16="http://schemas.microsoft.com/office/drawing/2014/main" id="{DD9D731A-4140-D25F-9B62-A2A416EF206E}"/>
              </a:ext>
            </a:extLst>
          </p:cNvPr>
          <p:cNvSpPr txBox="1"/>
          <p:nvPr userDrawn="1"/>
        </p:nvSpPr>
        <p:spPr>
          <a:xfrm>
            <a:off x="479425" y="1604246"/>
            <a:ext cx="4614227" cy="9484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a-DK" sz="480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Slides &amp; layouts</a:t>
            </a:r>
            <a:endParaRPr lang="da-DK" sz="4500" b="0" spc="0" baseline="0" noProof="1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2">
            <a:extLst>
              <a:ext uri="{FF2B5EF4-FFF2-40B4-BE49-F238E27FC236}">
                <a16:creationId xmlns:a16="http://schemas.microsoft.com/office/drawing/2014/main" id="{239D586B-6842-2476-FC8A-E4D22F5CD1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4783" y="4735436"/>
            <a:ext cx="3256638" cy="21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1200"/>
              </a:spcBef>
              <a:spcAft>
                <a:spcPts val="600"/>
              </a:spcAft>
              <a:buFont typeface="+mj-lt"/>
              <a:buNone/>
              <a:defRPr/>
            </a:pPr>
            <a:r>
              <a:rPr 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da-DK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1. </a:t>
            </a:r>
            <a:r>
              <a:rPr lang="da-DK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Click the </a:t>
            </a:r>
            <a:r>
              <a:rPr lang="da-DK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Home</a:t>
            </a:r>
            <a:r>
              <a:rPr lang="da-DK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tab.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da-DK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2.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Select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Reset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to restore placeholder positions, sizes, and formatting to the layout’s original design.</a:t>
            </a:r>
            <a:endParaRPr lang="da-DK" sz="1600" b="1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fontAlgn="auto">
              <a:spcBef>
                <a:spcPts val="1200"/>
              </a:spcBef>
              <a:spcAft>
                <a:spcPts val="600"/>
              </a:spcAft>
              <a:buFont typeface="+mj-lt"/>
              <a:buNone/>
              <a:defRPr/>
            </a:pPr>
            <a:endParaRPr lang="da-DK" sz="1600" b="1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id="{6226D954-BACE-3B43-0AD0-75E67DC012D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56781" y="2966885"/>
            <a:ext cx="18784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0" i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The layout slides as shown here are separated in </a:t>
            </a:r>
            <a:r>
              <a:rPr lang="en-GB" altLang="da-DK" sz="1600" b="1" i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Light</a:t>
            </a:r>
            <a:r>
              <a:rPr lang="en-GB" altLang="da-DK" sz="1600" b="0" i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GB" altLang="da-DK" sz="1600" b="1" i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Dark</a:t>
            </a:r>
            <a:r>
              <a:rPr lang="en-GB" altLang="da-DK" sz="1600" b="0" i="0" noProof="1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 theme. </a:t>
            </a:r>
            <a:endParaRPr lang="da-DK" altLang="da-DK" sz="1600" b="0" i="0" noProof="1">
              <a:solidFill>
                <a:schemeClr val="accent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0EC80-5C63-2750-398D-A68D65A885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3694" y="2966885"/>
            <a:ext cx="439814" cy="740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93AC14-F39A-77FC-C84B-876589A752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1422" y="3843967"/>
            <a:ext cx="764357" cy="209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04424-F4F4-5AEF-4547-3F79244A6B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41421" y="5671744"/>
            <a:ext cx="664603" cy="2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- Pictures and Colo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0255BFD-F5AC-627A-3B2D-E9A40BD42E9D}"/>
              </a:ext>
            </a:extLst>
          </p:cNvPr>
          <p:cNvSpPr/>
          <p:nvPr userDrawn="1"/>
        </p:nvSpPr>
        <p:spPr>
          <a:xfrm>
            <a:off x="213364" y="213361"/>
            <a:ext cx="11765274" cy="6431280"/>
          </a:xfrm>
          <a:prstGeom prst="roundRect">
            <a:avLst>
              <a:gd name="adj" fmla="val 292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2024A99D-3FEC-7CDA-EC55-E6B6FBB7AC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4782" y="2716088"/>
            <a:ext cx="4425989" cy="398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On slides with an image placeholder, </a:t>
            </a:r>
            <a:b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</a:b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click the icon and choose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Insert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to browse </a:t>
            </a:r>
            <a:b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</a:b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for an image. Or if text is covering the icon, you can click the image frame and in the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Insert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tab choose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Pictures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.</a:t>
            </a:r>
            <a:endParaRPr lang="da-DK" altLang="da-DK" sz="1600" b="0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Crop Image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1.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Click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Crop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to adjust the image focus/size.</a:t>
            </a:r>
            <a:r>
              <a:rPr lang="da-DK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2.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To scale the image, hold down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SHIFT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while dragging a corner handle.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a-DK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TIP: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If you delete an image and insert a new one, the image might appear in front of text and graphics. If this happens, right-click the image and choose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Send to Back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.</a:t>
            </a:r>
            <a:endParaRPr lang="da-DK" altLang="da-DK" sz="1600" b="0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da-DK" altLang="da-DK" sz="1600" b="1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Fast overskrift">
            <a:extLst>
              <a:ext uri="{FF2B5EF4-FFF2-40B4-BE49-F238E27FC236}">
                <a16:creationId xmlns:a16="http://schemas.microsoft.com/office/drawing/2014/main" id="{E71214EC-CE8B-BF3F-93BF-5288F00B0A3D}"/>
              </a:ext>
            </a:extLst>
          </p:cNvPr>
          <p:cNvSpPr txBox="1"/>
          <p:nvPr userDrawn="1"/>
        </p:nvSpPr>
        <p:spPr>
          <a:xfrm>
            <a:off x="479425" y="412425"/>
            <a:ext cx="2526347" cy="2958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a-DK" sz="2200" b="1" spc="300" baseline="0" noProof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USER GUIDE</a:t>
            </a:r>
          </a:p>
        </p:txBody>
      </p:sp>
      <p:sp>
        <p:nvSpPr>
          <p:cNvPr id="45" name="Tekstfelt 2">
            <a:extLst>
              <a:ext uri="{FF2B5EF4-FFF2-40B4-BE49-F238E27FC236}">
                <a16:creationId xmlns:a16="http://schemas.microsoft.com/office/drawing/2014/main" id="{B96D6C76-7D88-E7B8-3D71-5EA46332A36F}"/>
              </a:ext>
            </a:extLst>
          </p:cNvPr>
          <p:cNvSpPr txBox="1"/>
          <p:nvPr userDrawn="1"/>
        </p:nvSpPr>
        <p:spPr>
          <a:xfrm>
            <a:off x="2777647" y="516003"/>
            <a:ext cx="22035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noProof="0">
                <a:solidFill>
                  <a:schemeClr val="bg1"/>
                </a:solidFill>
              </a:rPr>
              <a:t>[These slides can be deleted]</a:t>
            </a:r>
          </a:p>
        </p:txBody>
      </p:sp>
      <p:sp>
        <p:nvSpPr>
          <p:cNvPr id="55" name="Fast overskrift">
            <a:extLst>
              <a:ext uri="{FF2B5EF4-FFF2-40B4-BE49-F238E27FC236}">
                <a16:creationId xmlns:a16="http://schemas.microsoft.com/office/drawing/2014/main" id="{DD9D731A-4140-D25F-9B62-A2A416EF206E}"/>
              </a:ext>
            </a:extLst>
          </p:cNvPr>
          <p:cNvSpPr txBox="1"/>
          <p:nvPr userDrawn="1"/>
        </p:nvSpPr>
        <p:spPr>
          <a:xfrm>
            <a:off x="479425" y="1604246"/>
            <a:ext cx="4614227" cy="9484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a-DK" sz="480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Pictures</a:t>
            </a:r>
            <a:endParaRPr lang="da-DK" sz="4500" b="0" spc="0" baseline="0" noProof="1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02656F-0986-6EB5-F33C-ABBCF20817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695" y="3818137"/>
            <a:ext cx="1448657" cy="352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C11662-C258-7390-62A4-7D6B755281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64074" y="4462826"/>
            <a:ext cx="461942" cy="773753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EE5349F6-D68A-BF2A-7853-AB5453CA44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84225" y="2728157"/>
            <a:ext cx="2816243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a-DK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The Theme Colors are both the Primary and Secondary colors from the Context&amp; Brandbook.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Use only the top row of the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Theme Colors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. Never use the standard Powerpoint colors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Below the Theme Colors you will find a complete list of the Primary and Secondary colors</a:t>
            </a:r>
            <a:r>
              <a:rPr lang="da-DK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from the Context&amp; Brandbook.</a:t>
            </a:r>
            <a:endParaRPr lang="da-DK" altLang="da-DK" sz="1600" b="1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da-DK" altLang="da-DK" sz="1600" b="0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ast overskrift">
            <a:extLst>
              <a:ext uri="{FF2B5EF4-FFF2-40B4-BE49-F238E27FC236}">
                <a16:creationId xmlns:a16="http://schemas.microsoft.com/office/drawing/2014/main" id="{ADDA8579-2772-4D67-05CC-AAC3C7AE75F8}"/>
              </a:ext>
            </a:extLst>
          </p:cNvPr>
          <p:cNvSpPr txBox="1"/>
          <p:nvPr userDrawn="1"/>
        </p:nvSpPr>
        <p:spPr>
          <a:xfrm>
            <a:off x="6078868" y="1604246"/>
            <a:ext cx="4614227" cy="9484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4800" cap="none" baseline="0" noProof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Colors</a:t>
            </a:r>
            <a:endParaRPr lang="en-US" sz="4500" b="0" spc="0" baseline="0" noProof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EFEE02-C97B-31F2-70E6-62FDD2D84376}"/>
              </a:ext>
            </a:extLst>
          </p:cNvPr>
          <p:cNvGrpSpPr/>
          <p:nvPr userDrawn="1"/>
        </p:nvGrpSpPr>
        <p:grpSpPr>
          <a:xfrm>
            <a:off x="9401316" y="3167817"/>
            <a:ext cx="2305902" cy="2590018"/>
            <a:chOff x="5843588" y="1773843"/>
            <a:chExt cx="2886656" cy="32423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619B99-163C-79B0-BD79-7B6EF1FCA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905042" y="1773843"/>
              <a:ext cx="2691132" cy="3242328"/>
            </a:xfrm>
            <a:prstGeom prst="rect">
              <a:avLst/>
            </a:prstGeom>
          </p:spPr>
        </p:pic>
        <p:sp>
          <p:nvSpPr>
            <p:cNvPr id="8" name="Rektangel 20">
              <a:extLst>
                <a:ext uri="{FF2B5EF4-FFF2-40B4-BE49-F238E27FC236}">
                  <a16:creationId xmlns:a16="http://schemas.microsoft.com/office/drawing/2014/main" id="{B3C55852-A94B-FB00-3E4B-1C6373E8D3CA}"/>
                </a:ext>
              </a:extLst>
            </p:cNvPr>
            <p:cNvSpPr/>
            <p:nvPr userDrawn="1"/>
          </p:nvSpPr>
          <p:spPr>
            <a:xfrm>
              <a:off x="5843588" y="2020512"/>
              <a:ext cx="2886656" cy="36354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9" name="Lige forbindelse 23">
              <a:extLst>
                <a:ext uri="{FF2B5EF4-FFF2-40B4-BE49-F238E27FC236}">
                  <a16:creationId xmlns:a16="http://schemas.microsoft.com/office/drawing/2014/main" id="{06E14AC1-9EF4-6B07-2396-874D3B3DC7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3588" y="4574787"/>
              <a:ext cx="2791050" cy="400287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ge forbindelse 24">
              <a:extLst>
                <a:ext uri="{FF2B5EF4-FFF2-40B4-BE49-F238E27FC236}">
                  <a16:creationId xmlns:a16="http://schemas.microsoft.com/office/drawing/2014/main" id="{A4CCD95C-2C16-7903-DC68-D811E8195E8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843588" y="4574787"/>
              <a:ext cx="2791050" cy="400287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ktangel 20">
              <a:extLst>
                <a:ext uri="{FF2B5EF4-FFF2-40B4-BE49-F238E27FC236}">
                  <a16:creationId xmlns:a16="http://schemas.microsoft.com/office/drawing/2014/main" id="{FB293B61-FC9A-F2F8-E35C-4FB4F241B0EA}"/>
                </a:ext>
              </a:extLst>
            </p:cNvPr>
            <p:cNvSpPr/>
            <p:nvPr userDrawn="1"/>
          </p:nvSpPr>
          <p:spPr>
            <a:xfrm>
              <a:off x="5843588" y="3969033"/>
              <a:ext cx="2886656" cy="36354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BF1DD1-AB1C-5D07-F767-8E0D7E1573F9}"/>
              </a:ext>
            </a:extLst>
          </p:cNvPr>
          <p:cNvGrpSpPr/>
          <p:nvPr userDrawn="1"/>
        </p:nvGrpSpPr>
        <p:grpSpPr>
          <a:xfrm>
            <a:off x="8900468" y="3498952"/>
            <a:ext cx="421999" cy="1577114"/>
            <a:chOff x="4861629" y="2981140"/>
            <a:chExt cx="868887" cy="18796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4268C14-4489-E34D-E0BE-2FFE059089D1}"/>
                </a:ext>
              </a:extLst>
            </p:cNvPr>
            <p:cNvCxnSpPr/>
            <p:nvPr userDrawn="1"/>
          </p:nvCxnSpPr>
          <p:spPr>
            <a:xfrm>
              <a:off x="4861629" y="2981140"/>
              <a:ext cx="868887" cy="0"/>
            </a:xfrm>
            <a:prstGeom prst="straightConnector1">
              <a:avLst/>
            </a:prstGeom>
            <a:ln>
              <a:headEnd type="none" w="med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186F385-ABB6-A773-FF45-4FAA6D3CB769}"/>
                </a:ext>
              </a:extLst>
            </p:cNvPr>
            <p:cNvCxnSpPr/>
            <p:nvPr userDrawn="1"/>
          </p:nvCxnSpPr>
          <p:spPr>
            <a:xfrm>
              <a:off x="4861629" y="4860740"/>
              <a:ext cx="868887" cy="0"/>
            </a:xfrm>
            <a:prstGeom prst="straightConnector1">
              <a:avLst/>
            </a:prstGeom>
            <a:ln>
              <a:headEnd type="none" w="med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450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- Extra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0255BFD-F5AC-627A-3B2D-E9A40BD42E9D}"/>
              </a:ext>
            </a:extLst>
          </p:cNvPr>
          <p:cNvSpPr/>
          <p:nvPr userDrawn="1"/>
        </p:nvSpPr>
        <p:spPr>
          <a:xfrm>
            <a:off x="213364" y="213361"/>
            <a:ext cx="11765274" cy="6431280"/>
          </a:xfrm>
          <a:prstGeom prst="roundRect">
            <a:avLst>
              <a:gd name="adj" fmla="val 292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2024A99D-3FEC-7CDA-EC55-E6B6FBB7AC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4782" y="2643544"/>
            <a:ext cx="4290418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2200" b="1" kern="1200">
                <a:solidFill>
                  <a:schemeClr val="accent1"/>
                </a:solidFill>
                <a:latin typeface="Arial" charset="0"/>
                <a:ea typeface="+mn-ea"/>
                <a:cs typeface="Arial" panose="020B0604020202020204" pitchFamily="34" charset="0"/>
              </a:rPr>
              <a:t>GUIDES</a:t>
            </a:r>
            <a:endParaRPr lang="da-DK" sz="2200" b="1" kern="1200" noProof="1">
              <a:solidFill>
                <a:schemeClr val="accent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Click the View tab and check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Guides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.</a:t>
            </a:r>
            <a:endParaRPr lang="da-DK" altLang="da-DK" sz="1600" b="1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TIP: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Press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Alt + F9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for quick toggle of guides.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1600" b="0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a-DK" sz="2200" b="1" kern="1200">
                <a:solidFill>
                  <a:schemeClr val="accent1"/>
                </a:solidFill>
                <a:latin typeface="Arial" charset="0"/>
                <a:ea typeface="+mn-ea"/>
                <a:cs typeface="Arial" panose="020B0604020202020204" pitchFamily="34" charset="0"/>
              </a:rPr>
              <a:t>HEADER &amp; FOOTER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Do this as the final step in your presentation so changes apply to all slides.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Click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Header &amp; Footer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in the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Insert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tab (enter footer text if needed).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Select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Apply to All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or </a:t>
            </a:r>
            <a:r>
              <a:rPr lang="en-GB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Apply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 if it should only apply to a single slide.</a:t>
            </a:r>
            <a:endParaRPr lang="da-DK" altLang="da-DK" sz="1600" b="0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br>
              <a:rPr lang="da-DK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</a:br>
            <a:endParaRPr lang="da-DK" altLang="da-DK" sz="1600" b="1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Fast overskrift">
            <a:extLst>
              <a:ext uri="{FF2B5EF4-FFF2-40B4-BE49-F238E27FC236}">
                <a16:creationId xmlns:a16="http://schemas.microsoft.com/office/drawing/2014/main" id="{E71214EC-CE8B-BF3F-93BF-5288F00B0A3D}"/>
              </a:ext>
            </a:extLst>
          </p:cNvPr>
          <p:cNvSpPr txBox="1"/>
          <p:nvPr userDrawn="1"/>
        </p:nvSpPr>
        <p:spPr>
          <a:xfrm>
            <a:off x="479425" y="412425"/>
            <a:ext cx="2526347" cy="2958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a-DK" sz="2200" b="1" spc="300" baseline="0" noProof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USER GUIDE</a:t>
            </a:r>
          </a:p>
        </p:txBody>
      </p:sp>
      <p:sp>
        <p:nvSpPr>
          <p:cNvPr id="45" name="Tekstfelt 2">
            <a:extLst>
              <a:ext uri="{FF2B5EF4-FFF2-40B4-BE49-F238E27FC236}">
                <a16:creationId xmlns:a16="http://schemas.microsoft.com/office/drawing/2014/main" id="{B96D6C76-7D88-E7B8-3D71-5EA46332A36F}"/>
              </a:ext>
            </a:extLst>
          </p:cNvPr>
          <p:cNvSpPr txBox="1"/>
          <p:nvPr userDrawn="1"/>
        </p:nvSpPr>
        <p:spPr>
          <a:xfrm>
            <a:off x="2777647" y="516003"/>
            <a:ext cx="220354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noProof="0">
                <a:solidFill>
                  <a:schemeClr val="bg1"/>
                </a:solidFill>
              </a:rPr>
              <a:t>[These slides can be deleted]</a:t>
            </a:r>
          </a:p>
        </p:txBody>
      </p:sp>
      <p:sp>
        <p:nvSpPr>
          <p:cNvPr id="55" name="Fast overskrift">
            <a:extLst>
              <a:ext uri="{FF2B5EF4-FFF2-40B4-BE49-F238E27FC236}">
                <a16:creationId xmlns:a16="http://schemas.microsoft.com/office/drawing/2014/main" id="{DD9D731A-4140-D25F-9B62-A2A416EF206E}"/>
              </a:ext>
            </a:extLst>
          </p:cNvPr>
          <p:cNvSpPr txBox="1"/>
          <p:nvPr userDrawn="1"/>
        </p:nvSpPr>
        <p:spPr>
          <a:xfrm>
            <a:off x="479425" y="1604246"/>
            <a:ext cx="4614227" cy="9484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a-DK" sz="480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Extras</a:t>
            </a:r>
            <a:endParaRPr lang="da-DK" sz="4500" b="0" spc="0" baseline="0" noProof="1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2">
            <a:extLst>
              <a:ext uri="{FF2B5EF4-FFF2-40B4-BE49-F238E27FC236}">
                <a16:creationId xmlns:a16="http://schemas.microsoft.com/office/drawing/2014/main" id="{239D586B-6842-2476-FC8A-E4D22F5CD1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69156" y="1864578"/>
            <a:ext cx="4213243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algn="l" defTabSz="914400" rtl="0" eaLnBrk="1" latinLnBrk="0" hangingPunct="1">
              <a:spcAft>
                <a:spcPts val="600"/>
              </a:spcAft>
              <a:defRPr/>
            </a:pPr>
            <a:r>
              <a:rPr lang="da-DK" altLang="da-DK" sz="2200" b="1" kern="1200" noProof="1">
                <a:solidFill>
                  <a:schemeClr val="accent1"/>
                </a:solidFill>
                <a:latin typeface="Arial" charset="0"/>
                <a:ea typeface="+mn-ea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You have two options when copying old content into your new presentation:</a:t>
            </a:r>
            <a:endParaRPr lang="da-DK" altLang="da-DK" sz="1600" b="0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1. Best practice: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Create a slide in your new presentation and copy one content element at a time (e.g., copy all text from one text box).</a:t>
            </a:r>
            <a:endParaRPr lang="da-DK" altLang="da-DK" sz="1600" b="0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1600" b="1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2. </a:t>
            </a:r>
            <a:r>
              <a:rPr lang="en-GB" altLang="da-DK" sz="1600" b="0" kern="1200" noProof="1">
                <a:solidFill>
                  <a:schemeClr val="bg1"/>
                </a:solidFill>
                <a:latin typeface="Arial" charset="0"/>
                <a:ea typeface="+mn-ea"/>
                <a:cs typeface="Arial" panose="020B0604020202020204" pitchFamily="34" charset="0"/>
              </a:rPr>
              <a:t>Or copy an entire slide into your new presentation and then apply a suitable layout. When your presentation is complete, open a blank presentation (Ctrl + N). Copy all slides from your new presentation and paste them into the blank one. This ensures there are no extra layouts.</a:t>
            </a:r>
            <a:endParaRPr lang="da-DK" altLang="da-DK" sz="1600" b="0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da-DK" altLang="da-DK" sz="1600" b="0" kern="1200" noProof="1">
              <a:solidFill>
                <a:schemeClr val="bg1"/>
              </a:solidFill>
              <a:latin typeface="Arial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BA274-236B-16A9-6648-12BFE3722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1192" y="4414885"/>
            <a:ext cx="559257" cy="74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4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 bwMode="white"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0">
                <a:solidFill>
                  <a:schemeClr val="bg1"/>
                </a:solidFill>
              </a:rPr>
              <a:t>If you see any </a:t>
            </a:r>
            <a:r>
              <a:rPr lang="en-GB" sz="4400" b="1" i="1" noProof="0">
                <a:solidFill>
                  <a:schemeClr val="bg1"/>
                </a:solidFill>
              </a:rPr>
              <a:t>layouts after this </a:t>
            </a:r>
            <a:r>
              <a:rPr lang="en-GB" sz="4400" b="0" i="0" noProof="0">
                <a:solidFill>
                  <a:schemeClr val="bg1"/>
                </a:solidFill>
              </a:rPr>
              <a:t>one</a:t>
            </a:r>
            <a:r>
              <a:rPr lang="en-GB" sz="4400" b="1" i="1" noProof="0">
                <a:solidFill>
                  <a:schemeClr val="bg1"/>
                </a:solidFill>
              </a:rPr>
              <a:t>,</a:t>
            </a:r>
            <a:br>
              <a:rPr lang="en-GB" sz="4400" b="0" i="0" noProof="0">
                <a:solidFill>
                  <a:schemeClr val="bg1"/>
                </a:solidFill>
              </a:rPr>
            </a:br>
            <a:r>
              <a:rPr lang="en-GB" sz="4400" b="0" noProof="0">
                <a:solidFill>
                  <a:schemeClr val="bg1"/>
                </a:solidFill>
              </a:rPr>
              <a:t>do not use them. These layouts </a:t>
            </a:r>
            <a:r>
              <a:rPr lang="en-GB" sz="4400" b="1" i="1" u="none" noProof="0">
                <a:solidFill>
                  <a:schemeClr val="bg1"/>
                </a:solidFill>
              </a:rPr>
              <a:t>are not </a:t>
            </a:r>
            <a:r>
              <a:rPr lang="en-GB" sz="4400" b="0" noProof="0">
                <a:solidFill>
                  <a:schemeClr val="bg1"/>
                </a:solidFill>
              </a:rPr>
              <a:t>part of our corporate template.</a:t>
            </a:r>
            <a:br>
              <a:rPr lang="en-GB" sz="2800" b="0" noProof="0">
                <a:solidFill>
                  <a:schemeClr val="bg1"/>
                </a:solidFill>
              </a:rPr>
            </a:br>
            <a:br>
              <a:rPr lang="en-GB" sz="2800" b="0" noProof="0">
                <a:solidFill>
                  <a:schemeClr val="bg1"/>
                </a:solidFill>
              </a:rPr>
            </a:br>
            <a:endParaRPr lang="en-GB" sz="2800" b="0" noProof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white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white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white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 bwMode="white">
          <a:xfrm>
            <a:off x="430213" y="2588374"/>
            <a:ext cx="1015234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800" b="1" i="1" noProof="0">
                <a:solidFill>
                  <a:schemeClr val="bg1"/>
                </a:solidFill>
              </a:rPr>
              <a:t>Do not use </a:t>
            </a:r>
            <a:endParaRPr lang="en-GB" sz="2400" b="1" i="1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 bwMode="white"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GB" sz="1800" b="0" noProof="0">
                <a:solidFill>
                  <a:schemeClr val="bg1"/>
                </a:solidFill>
              </a:rPr>
            </a:br>
            <a:endParaRPr lang="en-GB" sz="1800" b="0" noProof="0">
              <a:solidFill>
                <a:schemeClr val="bg1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12B154D-76F1-409D-A798-AA5203EE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12 August 2025</a:t>
            </a:r>
            <a:endParaRPr lang="en-GB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D212C3A-1726-4BC5-8AF1-72D08F6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Footer text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89D5CFC-5012-4F36-B4E7-CE36F67C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>
          <a:xfrm flipV="1"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61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ti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07F2490-8F31-B983-9703-68CBBD159FE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28441" y="-236876"/>
            <a:ext cx="4895104" cy="5827472"/>
            <a:chOff x="2223177" y="4401062"/>
            <a:chExt cx="253925" cy="30229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31A6456-5D89-31CA-CC59-EA2672B9AE12}"/>
                </a:ext>
              </a:extLst>
            </p:cNvPr>
            <p:cNvSpPr/>
            <p:nvPr/>
          </p:nvSpPr>
          <p:spPr>
            <a:xfrm>
              <a:off x="2276752" y="4401062"/>
              <a:ext cx="200350" cy="289799"/>
            </a:xfrm>
            <a:custGeom>
              <a:avLst/>
              <a:gdLst>
                <a:gd name="connsiteX0" fmla="*/ 133726 w 200350"/>
                <a:gd name="connsiteY0" fmla="*/ 204457 h 289799"/>
                <a:gd name="connsiteX1" fmla="*/ 127367 w 200350"/>
                <a:gd name="connsiteY1" fmla="*/ 115506 h 289799"/>
                <a:gd name="connsiteX2" fmla="*/ 149011 w 200350"/>
                <a:gd name="connsiteY2" fmla="*/ 114905 h 289799"/>
                <a:gd name="connsiteX3" fmla="*/ 149420 w 200350"/>
                <a:gd name="connsiteY3" fmla="*/ 224326 h 289799"/>
                <a:gd name="connsiteX4" fmla="*/ 200350 w 200350"/>
                <a:gd name="connsiteY4" fmla="*/ 289122 h 289799"/>
                <a:gd name="connsiteX5" fmla="*/ 174230 w 200350"/>
                <a:gd name="connsiteY5" fmla="*/ 289750 h 289799"/>
                <a:gd name="connsiteX6" fmla="*/ 103157 w 200350"/>
                <a:gd name="connsiteY6" fmla="*/ 199817 h 289799"/>
                <a:gd name="connsiteX7" fmla="*/ 48624 w 200350"/>
                <a:gd name="connsiteY7" fmla="*/ 130026 h 289799"/>
                <a:gd name="connsiteX8" fmla="*/ 2197 w 200350"/>
                <a:gd name="connsiteY8" fmla="*/ 64248 h 289799"/>
                <a:gd name="connsiteX9" fmla="*/ 41883 w 200350"/>
                <a:gd name="connsiteY9" fmla="*/ 1144 h 289799"/>
                <a:gd name="connsiteX10" fmla="*/ 108152 w 200350"/>
                <a:gd name="connsiteY10" fmla="*/ 39247 h 289799"/>
                <a:gd name="connsiteX11" fmla="*/ 83697 w 200350"/>
                <a:gd name="connsiteY11" fmla="*/ 102896 h 289799"/>
                <a:gd name="connsiteX12" fmla="*/ 68521 w 200350"/>
                <a:gd name="connsiteY12" fmla="*/ 121729 h 289799"/>
                <a:gd name="connsiteX13" fmla="*/ 133753 w 200350"/>
                <a:gd name="connsiteY13" fmla="*/ 204484 h 289799"/>
                <a:gd name="connsiteX14" fmla="*/ 50453 w 200350"/>
                <a:gd name="connsiteY14" fmla="*/ 22488 h 289799"/>
                <a:gd name="connsiteX15" fmla="*/ 29655 w 200350"/>
                <a:gd name="connsiteY15" fmla="*/ 72436 h 289799"/>
                <a:gd name="connsiteX16" fmla="*/ 50671 w 200350"/>
                <a:gd name="connsiteY16" fmla="*/ 99566 h 289799"/>
                <a:gd name="connsiteX17" fmla="*/ 55147 w 200350"/>
                <a:gd name="connsiteY17" fmla="*/ 104343 h 289799"/>
                <a:gd name="connsiteX18" fmla="*/ 77310 w 200350"/>
                <a:gd name="connsiteY18" fmla="*/ 74865 h 289799"/>
                <a:gd name="connsiteX19" fmla="*/ 85061 w 200350"/>
                <a:gd name="connsiteY19" fmla="*/ 44160 h 289799"/>
                <a:gd name="connsiteX20" fmla="*/ 50480 w 200350"/>
                <a:gd name="connsiteY20" fmla="*/ 22516 h 28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350" h="289799">
                  <a:moveTo>
                    <a:pt x="133726" y="204457"/>
                  </a:moveTo>
                  <a:cubicBezTo>
                    <a:pt x="140877" y="175061"/>
                    <a:pt x="136565" y="143891"/>
                    <a:pt x="127367" y="115506"/>
                  </a:cubicBezTo>
                  <a:lnTo>
                    <a:pt x="149011" y="114905"/>
                  </a:lnTo>
                  <a:cubicBezTo>
                    <a:pt x="159437" y="150333"/>
                    <a:pt x="162330" y="189145"/>
                    <a:pt x="149420" y="224326"/>
                  </a:cubicBezTo>
                  <a:lnTo>
                    <a:pt x="200350" y="289122"/>
                  </a:lnTo>
                  <a:cubicBezTo>
                    <a:pt x="191671" y="289668"/>
                    <a:pt x="182910" y="289914"/>
                    <a:pt x="174230" y="289750"/>
                  </a:cubicBezTo>
                  <a:cubicBezTo>
                    <a:pt x="150566" y="259754"/>
                    <a:pt x="126821" y="229840"/>
                    <a:pt x="103157" y="199817"/>
                  </a:cubicBezTo>
                  <a:cubicBezTo>
                    <a:pt x="84898" y="176644"/>
                    <a:pt x="67047" y="153089"/>
                    <a:pt x="48624" y="130026"/>
                  </a:cubicBezTo>
                  <a:cubicBezTo>
                    <a:pt x="33722" y="111357"/>
                    <a:pt x="8693" y="86929"/>
                    <a:pt x="2197" y="64248"/>
                  </a:cubicBezTo>
                  <a:cubicBezTo>
                    <a:pt x="-6428" y="34115"/>
                    <a:pt x="11068" y="6194"/>
                    <a:pt x="41883" y="1144"/>
                  </a:cubicBezTo>
                  <a:cubicBezTo>
                    <a:pt x="72097" y="-3796"/>
                    <a:pt x="101329" y="6958"/>
                    <a:pt x="108152" y="39247"/>
                  </a:cubicBezTo>
                  <a:cubicBezTo>
                    <a:pt x="113720" y="65722"/>
                    <a:pt x="98763" y="83627"/>
                    <a:pt x="83697" y="102896"/>
                  </a:cubicBezTo>
                  <a:cubicBezTo>
                    <a:pt x="78729" y="109256"/>
                    <a:pt x="73434" y="115342"/>
                    <a:pt x="68521" y="121729"/>
                  </a:cubicBezTo>
                  <a:lnTo>
                    <a:pt x="133753" y="204484"/>
                  </a:lnTo>
                  <a:close/>
                  <a:moveTo>
                    <a:pt x="50453" y="22488"/>
                  </a:moveTo>
                  <a:cubicBezTo>
                    <a:pt x="23705" y="24863"/>
                    <a:pt x="16772" y="51584"/>
                    <a:pt x="29655" y="72436"/>
                  </a:cubicBezTo>
                  <a:cubicBezTo>
                    <a:pt x="35114" y="81279"/>
                    <a:pt x="43820" y="91624"/>
                    <a:pt x="50671" y="99566"/>
                  </a:cubicBezTo>
                  <a:cubicBezTo>
                    <a:pt x="51272" y="100249"/>
                    <a:pt x="54792" y="104425"/>
                    <a:pt x="55147" y="104343"/>
                  </a:cubicBezTo>
                  <a:cubicBezTo>
                    <a:pt x="62899" y="94790"/>
                    <a:pt x="70814" y="85319"/>
                    <a:pt x="77310" y="74865"/>
                  </a:cubicBezTo>
                  <a:cubicBezTo>
                    <a:pt x="83806" y="64412"/>
                    <a:pt x="87736" y="56415"/>
                    <a:pt x="85061" y="44160"/>
                  </a:cubicBezTo>
                  <a:cubicBezTo>
                    <a:pt x="81295" y="26964"/>
                    <a:pt x="66884" y="21069"/>
                    <a:pt x="50480" y="22516"/>
                  </a:cubicBez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A845256-C457-6CCB-FA5A-A17AA1365F58}"/>
                </a:ext>
              </a:extLst>
            </p:cNvPr>
            <p:cNvSpPr/>
            <p:nvPr/>
          </p:nvSpPr>
          <p:spPr>
            <a:xfrm>
              <a:off x="2223177" y="4513161"/>
              <a:ext cx="180204" cy="190191"/>
            </a:xfrm>
            <a:custGeom>
              <a:avLst/>
              <a:gdLst>
                <a:gd name="connsiteX0" fmla="*/ 95184 w 180204"/>
                <a:gd name="connsiteY0" fmla="*/ 36541 h 190191"/>
                <a:gd name="connsiteX1" fmla="*/ 49549 w 180204"/>
                <a:gd name="connsiteY1" fmla="*/ 120606 h 190191"/>
                <a:gd name="connsiteX2" fmla="*/ 144204 w 180204"/>
                <a:gd name="connsiteY2" fmla="*/ 123363 h 190191"/>
                <a:gd name="connsiteX3" fmla="*/ 151246 w 180204"/>
                <a:gd name="connsiteY3" fmla="*/ 108733 h 190191"/>
                <a:gd name="connsiteX4" fmla="*/ 151737 w 180204"/>
                <a:gd name="connsiteY4" fmla="*/ 108297 h 190191"/>
                <a:gd name="connsiteX5" fmla="*/ 180204 w 180204"/>
                <a:gd name="connsiteY5" fmla="*/ 144543 h 190191"/>
                <a:gd name="connsiteX6" fmla="*/ 111533 w 180204"/>
                <a:gd name="connsiteY6" fmla="*/ 189250 h 190191"/>
                <a:gd name="connsiteX7" fmla="*/ 1621 w 180204"/>
                <a:gd name="connsiteY7" fmla="*/ 74507 h 190191"/>
                <a:gd name="connsiteX8" fmla="*/ 59593 w 180204"/>
                <a:gd name="connsiteY8" fmla="*/ 2396 h 190191"/>
                <a:gd name="connsiteX9" fmla="*/ 66826 w 180204"/>
                <a:gd name="connsiteY9" fmla="*/ 49 h 190191"/>
                <a:gd name="connsiteX10" fmla="*/ 95184 w 180204"/>
                <a:gd name="connsiteY10" fmla="*/ 36568 h 1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04" h="190191">
                  <a:moveTo>
                    <a:pt x="95184" y="36541"/>
                  </a:moveTo>
                  <a:cubicBezTo>
                    <a:pt x="53725" y="38697"/>
                    <a:pt x="28178" y="84196"/>
                    <a:pt x="49549" y="120606"/>
                  </a:cubicBezTo>
                  <a:cubicBezTo>
                    <a:pt x="70402" y="156143"/>
                    <a:pt x="121332" y="157671"/>
                    <a:pt x="144204" y="123363"/>
                  </a:cubicBezTo>
                  <a:cubicBezTo>
                    <a:pt x="147507" y="118395"/>
                    <a:pt x="148899" y="114001"/>
                    <a:pt x="151246" y="108733"/>
                  </a:cubicBezTo>
                  <a:cubicBezTo>
                    <a:pt x="151382" y="108433"/>
                    <a:pt x="151055" y="108188"/>
                    <a:pt x="151737" y="108297"/>
                  </a:cubicBezTo>
                  <a:lnTo>
                    <a:pt x="180204" y="144543"/>
                  </a:lnTo>
                  <a:cubicBezTo>
                    <a:pt x="165657" y="168371"/>
                    <a:pt x="139264" y="185456"/>
                    <a:pt x="111533" y="189250"/>
                  </a:cubicBezTo>
                  <a:cubicBezTo>
                    <a:pt x="45046" y="198312"/>
                    <a:pt x="-10279" y="140558"/>
                    <a:pt x="1621" y="74507"/>
                  </a:cubicBezTo>
                  <a:cubicBezTo>
                    <a:pt x="7326" y="42791"/>
                    <a:pt x="29979" y="14842"/>
                    <a:pt x="59593" y="2396"/>
                  </a:cubicBezTo>
                  <a:cubicBezTo>
                    <a:pt x="60740" y="1905"/>
                    <a:pt x="66062" y="-360"/>
                    <a:pt x="66826" y="49"/>
                  </a:cubicBezTo>
                  <a:lnTo>
                    <a:pt x="95184" y="36568"/>
                  </a:lnTo>
                  <a:close/>
                </a:path>
              </a:pathLst>
            </a:custGeom>
            <a:grpFill/>
            <a:ln w="117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456784-8028-ECA4-CCFB-679C82AF30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5" y="1512850"/>
            <a:ext cx="3019425" cy="2358092"/>
          </a:xfrm>
        </p:spPr>
        <p:txBody>
          <a:bodyPr anchor="t" anchorCtr="0"/>
          <a:lstStyle>
            <a:lvl1pPr marL="0"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lang="en-GB" sz="5500" b="0" kern="1200" dirty="0">
                <a:solidFill>
                  <a:schemeClr val="tx1"/>
                </a:solidFill>
                <a:latin typeface="Neue Haas Grotesk Tex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Agenda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46BE-A973-AE1C-ED0F-098DD80E5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08650" y="1512850"/>
            <a:ext cx="5213350" cy="4437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+mj-lt"/>
              <a:buNone/>
              <a:defRPr sz="1800"/>
            </a:lvl1pPr>
            <a:lvl2pPr marL="266700" indent="0" algn="l">
              <a:lnSpc>
                <a:spcPct val="100000"/>
              </a:lnSpc>
              <a:spcBef>
                <a:spcPts val="200"/>
              </a:spcBef>
              <a:buNone/>
              <a:defRPr sz="16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600"/>
            </a:lvl4pPr>
            <a:lvl5pPr marL="1828800" indent="0" algn="l">
              <a:buNone/>
              <a:defRPr sz="1600"/>
            </a:lvl5pPr>
            <a:lvl6pPr marL="2286000" indent="0" algn="l">
              <a:buNone/>
              <a:defRPr sz="1600"/>
            </a:lvl6pPr>
            <a:lvl7pPr marL="2743200" indent="0" algn="l">
              <a:buNone/>
              <a:defRPr sz="1600"/>
            </a:lvl7pPr>
            <a:lvl8pPr marL="3200400" indent="0" algn="l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number one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E99099-37C0-F9E9-A3D6-A42ADA46BB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4845" y="1512850"/>
            <a:ext cx="1633805" cy="4437100"/>
          </a:xfrm>
        </p:spPr>
        <p:txBody>
          <a:bodyPr t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en-US" sz="1800" b="0" kern="1200" dirty="0" smtClean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09:00-10:00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AE0D009-C7F8-D100-53C9-2E9D4FFE53C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950A4D7-4602-E748-1724-0FE95FC8AD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17EC920-27C7-C223-1443-E4803C9F3F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5973261-DB99-7E0F-D58A-F7F6735D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A7794DC-337C-B104-3F47-BCB28121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B0C308B-A77F-B845-9D0C-701830FD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95BC2-C6B4-A741-3F6A-70E41C94E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Headline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F2A19-8ABA-C0D9-B43F-AAA498668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775" y="1752600"/>
            <a:ext cx="10868025" cy="43624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- remove bullet for normal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37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5973261-DB99-7E0F-D58A-F7F6735D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A7794DC-337C-B104-3F47-BCB28121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B0C308B-A77F-B845-9D0C-701830FD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95BC2-C6B4-A741-3F6A-70E41C94E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047" y="533400"/>
            <a:ext cx="11227528" cy="947738"/>
          </a:xfrm>
        </p:spPr>
        <p:txBody>
          <a:bodyPr/>
          <a:lstStyle/>
          <a:p>
            <a:r>
              <a:rPr lang="en-US"/>
              <a:t>Headline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F2A19-8ABA-C0D9-B43F-AAA498668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047" y="1752600"/>
            <a:ext cx="5159375" cy="4362450"/>
          </a:xfrm>
        </p:spPr>
        <p:txBody>
          <a:bodyPr/>
          <a:lstStyle/>
          <a:p>
            <a:pPr lvl="0"/>
            <a:r>
              <a:rPr lang="en-GB"/>
              <a:t>First level - remove bullet for normal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2E7D5EDB-284D-9F74-422C-F860AAAC679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46850" y="1752600"/>
            <a:ext cx="5159375" cy="4362450"/>
          </a:xfrm>
        </p:spPr>
        <p:txBody>
          <a:bodyPr/>
          <a:lstStyle/>
          <a:p>
            <a:pPr lvl="0"/>
            <a:r>
              <a:rPr lang="en-GB"/>
              <a:t>First level - remove bullet for normal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23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3365A4-1C77-7EB2-0C90-7C47F19A58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200"/>
            <a:ext cx="5610225" cy="5646420"/>
          </a:xfrm>
          <a:prstGeom prst="roundRect">
            <a:avLst>
              <a:gd name="adj" fmla="val 4192"/>
            </a:avLst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5973261-DB99-7E0F-D58A-F7F6735D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A7794DC-337C-B104-3F47-BCB28121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text</a:t>
            </a:r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B0C308B-A77F-B845-9D0C-701830FD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95BC2-C6B4-A741-3F6A-70E41C94E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047" y="527050"/>
            <a:ext cx="4886325" cy="1168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F2A19-8ABA-C0D9-B43F-AAA4986688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5775" y="2255520"/>
            <a:ext cx="4886325" cy="3848100"/>
          </a:xfrm>
        </p:spPr>
        <p:txBody>
          <a:bodyPr/>
          <a:lstStyle/>
          <a:p>
            <a:pPr lvl="0"/>
            <a:r>
              <a:rPr lang="en-GB"/>
              <a:t>First level - remove bullet for normal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43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image" Target="../media/image22.sv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F93A4-A79C-CE38-0D37-E5A52A607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047" y="1825626"/>
            <a:ext cx="10868753" cy="4267200"/>
          </a:xfrm>
          <a:prstGeom prst="rect">
            <a:avLst/>
          </a:prstGeom>
        </p:spPr>
        <p:txBody>
          <a:bodyPr vert="horz" lIns="36000" tIns="0" rIns="0" bIns="0" rtlCol="0" anchor="t" anchorCtr="0">
            <a:noAutofit/>
          </a:bodyPr>
          <a:lstStyle/>
          <a:p>
            <a:pPr lvl="0"/>
            <a:r>
              <a:rPr lang="en-US" noProof="0"/>
              <a:t>First</a:t>
            </a:r>
          </a:p>
          <a:p>
            <a:pPr lvl="1"/>
            <a:r>
              <a:rPr lang="en-US" noProof="0"/>
              <a:t>Second</a:t>
            </a:r>
          </a:p>
          <a:p>
            <a:pPr lvl="2"/>
            <a:r>
              <a:rPr lang="en-US" noProof="0"/>
              <a:t>Third</a:t>
            </a:r>
          </a:p>
          <a:p>
            <a:pPr lvl="3"/>
            <a:r>
              <a:rPr lang="en-US" noProof="0"/>
              <a:t>Fourth</a:t>
            </a:r>
          </a:p>
          <a:p>
            <a:pPr lvl="4"/>
            <a:r>
              <a:rPr lang="en-US" noProof="0"/>
              <a:t>Fifth</a:t>
            </a:r>
          </a:p>
          <a:p>
            <a:pPr lvl="5"/>
            <a:r>
              <a:rPr lang="en-US" noProof="0"/>
              <a:t>Sixth</a:t>
            </a:r>
          </a:p>
          <a:p>
            <a:pPr lvl="6"/>
            <a:r>
              <a:rPr lang="en-US" noProof="0"/>
              <a:t>Seventh</a:t>
            </a:r>
          </a:p>
          <a:p>
            <a:pPr lvl="7"/>
            <a:r>
              <a:rPr lang="en-US" noProof="0"/>
              <a:t>Eighth</a:t>
            </a:r>
          </a:p>
          <a:p>
            <a:pPr lvl="8"/>
            <a:r>
              <a:rPr lang="en-US" noProof="0"/>
              <a:t>Ninth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C7023-5D5E-AA90-3FA0-4B3DE9381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9183" y="6438901"/>
            <a:ext cx="1094616" cy="200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12 August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AE2EA-37FE-2680-08AE-7B989E805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3683" y="6438901"/>
            <a:ext cx="5905500" cy="200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19520-85D0-7B24-DB3A-BF08798E4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799" y="6438901"/>
            <a:ext cx="358775" cy="200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tx1"/>
                </a:solidFill>
              </a:defRPr>
            </a:lvl1pPr>
          </a:lstStyle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41EF22E6-88F7-56AE-2573-481DACDD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7" y="540000"/>
            <a:ext cx="10868753" cy="9477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noProof="0"/>
              <a:t>Klik for at redigere titeltypografien i masteren</a:t>
            </a:r>
            <a:endParaRPr lang="en-US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7C84643-E879-0A62-562B-E0E85763273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5047" y="6333094"/>
            <a:ext cx="2509074" cy="3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7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1" r:id="rId2"/>
    <p:sldLayoutId id="2147483692" r:id="rId3"/>
    <p:sldLayoutId id="2147483723" r:id="rId4"/>
    <p:sldLayoutId id="2147483670" r:id="rId5"/>
    <p:sldLayoutId id="2147483690" r:id="rId6"/>
    <p:sldLayoutId id="2147483650" r:id="rId7"/>
    <p:sldLayoutId id="2147483673" r:id="rId8"/>
    <p:sldLayoutId id="2147483675" r:id="rId9"/>
    <p:sldLayoutId id="2147483676" r:id="rId10"/>
    <p:sldLayoutId id="2147483669" r:id="rId11"/>
    <p:sldLayoutId id="2147483719" r:id="rId12"/>
    <p:sldLayoutId id="2147483720" r:id="rId13"/>
    <p:sldLayoutId id="2147483693" r:id="rId14"/>
    <p:sldLayoutId id="2147483694" r:id="rId15"/>
    <p:sldLayoutId id="2147483696" r:id="rId16"/>
    <p:sldLayoutId id="2147483672" r:id="rId17"/>
    <p:sldLayoutId id="2147483734" r:id="rId18"/>
    <p:sldLayoutId id="2147483674" r:id="rId19"/>
    <p:sldLayoutId id="2147483735" r:id="rId20"/>
    <p:sldLayoutId id="2147483725" r:id="rId21"/>
    <p:sldLayoutId id="2147483697" r:id="rId22"/>
    <p:sldLayoutId id="2147483729" r:id="rId23"/>
    <p:sldLayoutId id="2147483654" r:id="rId24"/>
    <p:sldLayoutId id="2147483728" r:id="rId25"/>
    <p:sldLayoutId id="2147483655" r:id="rId26"/>
    <p:sldLayoutId id="2147483732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4000"/>
        </a:lnSpc>
        <a:spcBef>
          <a:spcPct val="0"/>
        </a:spcBef>
        <a:buNone/>
        <a:defRPr sz="4500" b="0" kern="1200">
          <a:solidFill>
            <a:schemeClr val="tx1"/>
          </a:solidFill>
          <a:latin typeface="Neue Haas Grotesk Text Pro" panose="020B0504020202020204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1500" kern="1200" cap="all" spc="300" baseline="0">
          <a:solidFill>
            <a:schemeClr val="tx1"/>
          </a:solidFill>
          <a:latin typeface="+mn-lt"/>
          <a:ea typeface="+mn-ea"/>
          <a:cs typeface="+mn-cs"/>
        </a:defRPr>
      </a:lvl5pPr>
      <a:lvl6pPr marL="177800" indent="-1778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1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5400" b="0" kern="1200">
          <a:solidFill>
            <a:schemeClr val="tx1"/>
          </a:solidFill>
          <a:latin typeface="Neue Haas Grotesk Text Pro" panose="020B0504020202020204" pitchFamily="34" charset="0"/>
          <a:ea typeface="Roboto" panose="02000000000000000000" pitchFamily="2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1180" userDrawn="1">
          <p15:clr>
            <a:srgbClr val="A4A3A4"/>
          </p15:clr>
        </p15:guide>
        <p15:guide id="6" orient="horz" pos="332" userDrawn="1">
          <p15:clr>
            <a:srgbClr val="A4A3A4"/>
          </p15:clr>
        </p15:guide>
        <p15:guide id="7" orient="horz" pos="3838" userDrawn="1">
          <p15:clr>
            <a:srgbClr val="A4A3A4"/>
          </p15:clr>
        </p15:guide>
        <p15:guide id="8" pos="3681" userDrawn="1">
          <p15:clr>
            <a:srgbClr val="A4A3A4"/>
          </p15:clr>
        </p15:guide>
        <p15:guide id="9" pos="3999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F93A4-A79C-CE38-0D37-E5A52A607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047" y="1825626"/>
            <a:ext cx="10868753" cy="4267200"/>
          </a:xfrm>
          <a:prstGeom prst="rect">
            <a:avLst/>
          </a:prstGeom>
        </p:spPr>
        <p:txBody>
          <a:bodyPr vert="horz" lIns="36000" tIns="0" rIns="0" bIns="0" rtlCol="0" anchor="t" anchorCtr="0">
            <a:noAutofit/>
          </a:bodyPr>
          <a:lstStyle/>
          <a:p>
            <a:pPr lvl="0"/>
            <a:r>
              <a:rPr lang="en-US" noProof="0"/>
              <a:t>First</a:t>
            </a:r>
          </a:p>
          <a:p>
            <a:pPr lvl="1"/>
            <a:r>
              <a:rPr lang="en-US" noProof="0"/>
              <a:t>Second</a:t>
            </a:r>
          </a:p>
          <a:p>
            <a:pPr lvl="2"/>
            <a:r>
              <a:rPr lang="en-US" noProof="0"/>
              <a:t>Third</a:t>
            </a:r>
          </a:p>
          <a:p>
            <a:pPr lvl="3"/>
            <a:r>
              <a:rPr lang="en-US" noProof="0"/>
              <a:t>Fourth</a:t>
            </a:r>
          </a:p>
          <a:p>
            <a:pPr lvl="4"/>
            <a:r>
              <a:rPr lang="en-US" noProof="0"/>
              <a:t>Fifth</a:t>
            </a:r>
          </a:p>
          <a:p>
            <a:pPr lvl="5"/>
            <a:r>
              <a:rPr lang="en-US" noProof="0"/>
              <a:t>Sixth</a:t>
            </a:r>
          </a:p>
          <a:p>
            <a:pPr lvl="6"/>
            <a:r>
              <a:rPr lang="en-US" noProof="0"/>
              <a:t>Seventh</a:t>
            </a:r>
          </a:p>
          <a:p>
            <a:pPr lvl="7"/>
            <a:r>
              <a:rPr lang="en-US" noProof="0"/>
              <a:t>Eighth</a:t>
            </a:r>
          </a:p>
          <a:p>
            <a:pPr lvl="8"/>
            <a:r>
              <a:rPr lang="en-US" noProof="0"/>
              <a:t>Ninth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C7023-5D5E-AA90-3FA0-4B3DE9381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59183" y="6438901"/>
            <a:ext cx="1094616" cy="200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12 August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AE2EA-37FE-2680-08AE-7B989E805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3683" y="6438901"/>
            <a:ext cx="5905500" cy="200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>
                <a:solidFill>
                  <a:schemeClr val="tx1"/>
                </a:solidFill>
              </a:defRPr>
            </a:lvl1pPr>
          </a:lstStyle>
          <a:p>
            <a:r>
              <a:rPr lang="en-US"/>
              <a:t>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19520-85D0-7B24-DB3A-BF08798E4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799" y="6438901"/>
            <a:ext cx="358775" cy="200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>
                <a:solidFill>
                  <a:schemeClr val="tx1"/>
                </a:solidFill>
              </a:defRPr>
            </a:lvl1pPr>
          </a:lstStyle>
          <a:p>
            <a:fld id="{AE5B09D2-6DCE-4006-A78D-C7DE41927B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41EF22E6-88F7-56AE-2573-481DACDD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7" y="540000"/>
            <a:ext cx="10868753" cy="9477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pic>
        <p:nvPicPr>
          <p:cNvPr id="2" name="Grafik 8">
            <a:extLst>
              <a:ext uri="{FF2B5EF4-FFF2-40B4-BE49-F238E27FC236}">
                <a16:creationId xmlns:a16="http://schemas.microsoft.com/office/drawing/2014/main" id="{98903481-B1F6-C8D6-A28E-3A7D7C92A3E8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485047" y="6333094"/>
            <a:ext cx="2509074" cy="3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795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21" r:id="rId10"/>
    <p:sldLayoutId id="2147483722" r:id="rId11"/>
    <p:sldLayoutId id="2147483744" r:id="rId12"/>
    <p:sldLayoutId id="2147483745" r:id="rId13"/>
    <p:sldLayoutId id="2147483712" r:id="rId14"/>
    <p:sldLayoutId id="2147483713" r:id="rId15"/>
    <p:sldLayoutId id="2147483737" r:id="rId16"/>
    <p:sldLayoutId id="2147483736" r:id="rId17"/>
    <p:sldLayoutId id="2147483714" r:id="rId18"/>
    <p:sldLayoutId id="2147483726" r:id="rId19"/>
    <p:sldLayoutId id="2147483727" r:id="rId20"/>
    <p:sldLayoutId id="2147483716" r:id="rId21"/>
    <p:sldLayoutId id="2147483717" r:id="rId22"/>
    <p:sldLayoutId id="2147483733" r:id="rId23"/>
    <p:sldLayoutId id="2147483738" r:id="rId24"/>
    <p:sldLayoutId id="2147483740" r:id="rId25"/>
    <p:sldLayoutId id="2147483741" r:id="rId26"/>
    <p:sldLayoutId id="2147483743" r:id="rId27"/>
    <p:sldLayoutId id="2147483718" r:id="rId2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4000"/>
        </a:lnSpc>
        <a:spcBef>
          <a:spcPct val="0"/>
        </a:spcBef>
        <a:buNone/>
        <a:defRPr sz="4500" b="0" kern="1200">
          <a:solidFill>
            <a:schemeClr val="tx1"/>
          </a:solidFill>
          <a:latin typeface="Neue Haas Grotesk Text Pro" panose="020B0504020202020204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1500" kern="1200" cap="all" spc="300" baseline="0">
          <a:solidFill>
            <a:schemeClr val="tx1"/>
          </a:solidFill>
          <a:latin typeface="+mn-lt"/>
          <a:ea typeface="+mn-ea"/>
          <a:cs typeface="+mn-cs"/>
        </a:defRPr>
      </a:lvl5pPr>
      <a:lvl6pPr marL="177800" indent="-1778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1" kern="1200">
          <a:solidFill>
            <a:schemeClr val="tx1"/>
          </a:solidFill>
          <a:latin typeface="+mn-lt"/>
          <a:ea typeface="Roboto" panose="02000000000000000000" pitchFamily="2" charset="0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5400" b="0" kern="1200">
          <a:solidFill>
            <a:schemeClr val="tx1"/>
          </a:solidFill>
          <a:latin typeface="Neue Haas Grotesk Text Pro" panose="020B0504020202020204" pitchFamily="34" charset="0"/>
          <a:ea typeface="Roboto" panose="02000000000000000000" pitchFamily="2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1180" userDrawn="1">
          <p15:clr>
            <a:srgbClr val="A4A3A4"/>
          </p15:clr>
        </p15:guide>
        <p15:guide id="6" orient="horz" pos="336" userDrawn="1">
          <p15:clr>
            <a:srgbClr val="A4A3A4"/>
          </p15:clr>
        </p15:guide>
        <p15:guide id="7" orient="horz" pos="3838" userDrawn="1">
          <p15:clr>
            <a:srgbClr val="A4A3A4"/>
          </p15:clr>
        </p15:guide>
        <p15:guide id="8" pos="3681" userDrawn="1">
          <p15:clr>
            <a:srgbClr val="A4A3A4"/>
          </p15:clr>
        </p15:guide>
        <p15:guide id="9" pos="39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svg"/><Relationship Id="rId2" Type="http://schemas.microsoft.com/office/2018/10/relationships/comments" Target="../comments/modernComment_106_3E0ECDEC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18" Type="http://schemas.openxmlformats.org/officeDocument/2006/relationships/image" Target="../media/image134.png"/><Relationship Id="rId3" Type="http://schemas.openxmlformats.org/officeDocument/2006/relationships/image" Target="../media/image121.svg"/><Relationship Id="rId21" Type="http://schemas.openxmlformats.org/officeDocument/2006/relationships/image" Target="../media/image137.svg"/><Relationship Id="rId7" Type="http://schemas.openxmlformats.org/officeDocument/2006/relationships/image" Target="../media/image107.svg"/><Relationship Id="rId12" Type="http://schemas.openxmlformats.org/officeDocument/2006/relationships/image" Target="../media/image128.png"/><Relationship Id="rId17" Type="http://schemas.openxmlformats.org/officeDocument/2006/relationships/image" Target="../media/image133.svg"/><Relationship Id="rId2" Type="http://schemas.openxmlformats.org/officeDocument/2006/relationships/image" Target="../media/image120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6.png"/><Relationship Id="rId11" Type="http://schemas.openxmlformats.org/officeDocument/2006/relationships/image" Target="../media/image127.svg"/><Relationship Id="rId5" Type="http://schemas.openxmlformats.org/officeDocument/2006/relationships/image" Target="../media/image123.svg"/><Relationship Id="rId15" Type="http://schemas.openxmlformats.org/officeDocument/2006/relationships/image" Target="../media/image131.svg"/><Relationship Id="rId23" Type="http://schemas.openxmlformats.org/officeDocument/2006/relationships/image" Target="../media/image139.svg"/><Relationship Id="rId10" Type="http://schemas.openxmlformats.org/officeDocument/2006/relationships/image" Target="../media/image126.png"/><Relationship Id="rId19" Type="http://schemas.openxmlformats.org/officeDocument/2006/relationships/image" Target="../media/image135.svg"/><Relationship Id="rId4" Type="http://schemas.openxmlformats.org/officeDocument/2006/relationships/image" Target="../media/image122.png"/><Relationship Id="rId9" Type="http://schemas.openxmlformats.org/officeDocument/2006/relationships/image" Target="../media/image125.sv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25.svg"/><Relationship Id="rId18" Type="http://schemas.openxmlformats.org/officeDocument/2006/relationships/image" Target="../media/image106.png"/><Relationship Id="rId3" Type="http://schemas.openxmlformats.org/officeDocument/2006/relationships/image" Target="../media/image129.svg"/><Relationship Id="rId21" Type="http://schemas.openxmlformats.org/officeDocument/2006/relationships/image" Target="../media/image135.svg"/><Relationship Id="rId7" Type="http://schemas.openxmlformats.org/officeDocument/2006/relationships/image" Target="../media/image139.svg"/><Relationship Id="rId12" Type="http://schemas.openxmlformats.org/officeDocument/2006/relationships/image" Target="../media/image124.png"/><Relationship Id="rId17" Type="http://schemas.openxmlformats.org/officeDocument/2006/relationships/image" Target="../media/image133.svg"/><Relationship Id="rId2" Type="http://schemas.openxmlformats.org/officeDocument/2006/relationships/image" Target="../media/image128.png"/><Relationship Id="rId16" Type="http://schemas.openxmlformats.org/officeDocument/2006/relationships/image" Target="../media/image132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8.png"/><Relationship Id="rId11" Type="http://schemas.openxmlformats.org/officeDocument/2006/relationships/image" Target="../media/image123.svg"/><Relationship Id="rId5" Type="http://schemas.openxmlformats.org/officeDocument/2006/relationships/image" Target="../media/image131.svg"/><Relationship Id="rId15" Type="http://schemas.openxmlformats.org/officeDocument/2006/relationships/image" Target="../media/image127.svg"/><Relationship Id="rId23" Type="http://schemas.openxmlformats.org/officeDocument/2006/relationships/image" Target="../media/image121.svg"/><Relationship Id="rId10" Type="http://schemas.openxmlformats.org/officeDocument/2006/relationships/image" Target="../media/image122.png"/><Relationship Id="rId19" Type="http://schemas.openxmlformats.org/officeDocument/2006/relationships/image" Target="../media/image107.svg"/><Relationship Id="rId4" Type="http://schemas.openxmlformats.org/officeDocument/2006/relationships/image" Target="../media/image130.png"/><Relationship Id="rId9" Type="http://schemas.openxmlformats.org/officeDocument/2006/relationships/image" Target="../media/image137.svg"/><Relationship Id="rId14" Type="http://schemas.openxmlformats.org/officeDocument/2006/relationships/image" Target="../media/image126.png"/><Relationship Id="rId22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11.svg"/><Relationship Id="rId3" Type="http://schemas.openxmlformats.org/officeDocument/2006/relationships/image" Target="../media/image140.png"/><Relationship Id="rId7" Type="http://schemas.openxmlformats.org/officeDocument/2006/relationships/image" Target="../media/image144.jpe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jpe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0.svg"/><Relationship Id="rId10" Type="http://schemas.openxmlformats.org/officeDocument/2006/relationships/image" Target="../media/image147.png"/><Relationship Id="rId4" Type="http://schemas.openxmlformats.org/officeDocument/2006/relationships/image" Target="../media/image141.svg"/><Relationship Id="rId9" Type="http://schemas.openxmlformats.org/officeDocument/2006/relationships/image" Target="../media/image146.jpeg"/><Relationship Id="rId14" Type="http://schemas.openxmlformats.org/officeDocument/2006/relationships/image" Target="../media/image1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svg"/><Relationship Id="rId7" Type="http://schemas.openxmlformats.org/officeDocument/2006/relationships/image" Target="../media/image162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svg"/><Relationship Id="rId4" Type="http://schemas.openxmlformats.org/officeDocument/2006/relationships/image" Target="../media/image159.png"/><Relationship Id="rId9" Type="http://schemas.openxmlformats.org/officeDocument/2006/relationships/image" Target="../media/image164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svg"/><Relationship Id="rId18" Type="http://schemas.openxmlformats.org/officeDocument/2006/relationships/image" Target="../media/image183.png"/><Relationship Id="rId3" Type="http://schemas.openxmlformats.org/officeDocument/2006/relationships/image" Target="../media/image20.svg"/><Relationship Id="rId21" Type="http://schemas.openxmlformats.org/officeDocument/2006/relationships/image" Target="../media/image186.svg"/><Relationship Id="rId7" Type="http://schemas.openxmlformats.org/officeDocument/2006/relationships/image" Target="../media/image172.svg"/><Relationship Id="rId12" Type="http://schemas.openxmlformats.org/officeDocument/2006/relationships/image" Target="../media/image177.png"/><Relationship Id="rId17" Type="http://schemas.openxmlformats.org/officeDocument/2006/relationships/image" Target="../media/image182.svg"/><Relationship Id="rId2" Type="http://schemas.openxmlformats.org/officeDocument/2006/relationships/image" Target="../media/image19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1.png"/><Relationship Id="rId11" Type="http://schemas.openxmlformats.org/officeDocument/2006/relationships/image" Target="../media/image176.svg"/><Relationship Id="rId5" Type="http://schemas.openxmlformats.org/officeDocument/2006/relationships/image" Target="../media/image170.svg"/><Relationship Id="rId15" Type="http://schemas.openxmlformats.org/officeDocument/2006/relationships/image" Target="../media/image180.svg"/><Relationship Id="rId23" Type="http://schemas.openxmlformats.org/officeDocument/2006/relationships/image" Target="../media/image188.svg"/><Relationship Id="rId10" Type="http://schemas.openxmlformats.org/officeDocument/2006/relationships/image" Target="../media/image175.png"/><Relationship Id="rId19" Type="http://schemas.openxmlformats.org/officeDocument/2006/relationships/image" Target="../media/image184.svg"/><Relationship Id="rId4" Type="http://schemas.openxmlformats.org/officeDocument/2006/relationships/image" Target="../media/image169.png"/><Relationship Id="rId9" Type="http://schemas.openxmlformats.org/officeDocument/2006/relationships/image" Target="../media/image174.sv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.jpeg"/><Relationship Id="rId21" Type="http://schemas.openxmlformats.org/officeDocument/2006/relationships/image" Target="../media/image59.jpeg"/><Relationship Id="rId34" Type="http://schemas.openxmlformats.org/officeDocument/2006/relationships/image" Target="../media/image72.png"/><Relationship Id="rId42" Type="http://schemas.openxmlformats.org/officeDocument/2006/relationships/image" Target="../media/image80.jpeg"/><Relationship Id="rId47" Type="http://schemas.openxmlformats.org/officeDocument/2006/relationships/image" Target="../media/image85.jpeg"/><Relationship Id="rId50" Type="http://schemas.openxmlformats.org/officeDocument/2006/relationships/image" Target="../media/image88.png"/><Relationship Id="rId55" Type="http://schemas.openxmlformats.org/officeDocument/2006/relationships/image" Target="../media/image93.png"/><Relationship Id="rId63" Type="http://schemas.openxmlformats.org/officeDocument/2006/relationships/image" Target="../media/image10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6" Type="http://schemas.openxmlformats.org/officeDocument/2006/relationships/image" Target="../media/image54.jpeg"/><Relationship Id="rId29" Type="http://schemas.openxmlformats.org/officeDocument/2006/relationships/image" Target="../media/image67.png"/><Relationship Id="rId11" Type="http://schemas.openxmlformats.org/officeDocument/2006/relationships/image" Target="../media/image49.png"/><Relationship Id="rId24" Type="http://schemas.openxmlformats.org/officeDocument/2006/relationships/image" Target="../media/image62.jpeg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jpeg"/><Relationship Id="rId53" Type="http://schemas.openxmlformats.org/officeDocument/2006/relationships/image" Target="../media/image91.png"/><Relationship Id="rId58" Type="http://schemas.openxmlformats.org/officeDocument/2006/relationships/image" Target="../media/image96.png"/><Relationship Id="rId66" Type="http://schemas.openxmlformats.org/officeDocument/2006/relationships/image" Target="../media/image104.jpeg"/><Relationship Id="rId5" Type="http://schemas.openxmlformats.org/officeDocument/2006/relationships/image" Target="../media/image43.png"/><Relationship Id="rId61" Type="http://schemas.openxmlformats.org/officeDocument/2006/relationships/image" Target="../media/image99.png"/><Relationship Id="rId19" Type="http://schemas.openxmlformats.org/officeDocument/2006/relationships/image" Target="../media/image57.png"/><Relationship Id="rId14" Type="http://schemas.openxmlformats.org/officeDocument/2006/relationships/image" Target="../media/image52.png"/><Relationship Id="rId22" Type="http://schemas.openxmlformats.org/officeDocument/2006/relationships/image" Target="../media/image60.jpe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jpeg"/><Relationship Id="rId56" Type="http://schemas.openxmlformats.org/officeDocument/2006/relationships/image" Target="../media/image94.png"/><Relationship Id="rId64" Type="http://schemas.openxmlformats.org/officeDocument/2006/relationships/image" Target="../media/image102.png"/><Relationship Id="rId8" Type="http://schemas.openxmlformats.org/officeDocument/2006/relationships/image" Target="../media/image46.png"/><Relationship Id="rId51" Type="http://schemas.openxmlformats.org/officeDocument/2006/relationships/image" Target="../media/image89.png"/><Relationship Id="rId3" Type="http://schemas.openxmlformats.org/officeDocument/2006/relationships/image" Target="../media/image41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71.sv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59" Type="http://schemas.openxmlformats.org/officeDocument/2006/relationships/image" Target="../media/image97.png"/><Relationship Id="rId67" Type="http://schemas.openxmlformats.org/officeDocument/2006/relationships/image" Target="../media/image105.png"/><Relationship Id="rId20" Type="http://schemas.openxmlformats.org/officeDocument/2006/relationships/image" Target="../media/image58.png"/><Relationship Id="rId41" Type="http://schemas.openxmlformats.org/officeDocument/2006/relationships/image" Target="../media/image79.png"/><Relationship Id="rId54" Type="http://schemas.openxmlformats.org/officeDocument/2006/relationships/image" Target="../media/image92.jpeg"/><Relationship Id="rId62" Type="http://schemas.openxmlformats.org/officeDocument/2006/relationships/image" Target="../media/image10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4.png"/><Relationship Id="rId15" Type="http://schemas.openxmlformats.org/officeDocument/2006/relationships/image" Target="../media/image53.png"/><Relationship Id="rId23" Type="http://schemas.openxmlformats.org/officeDocument/2006/relationships/image" Target="../media/image61.jpeg"/><Relationship Id="rId28" Type="http://schemas.openxmlformats.org/officeDocument/2006/relationships/image" Target="../media/image66.png"/><Relationship Id="rId36" Type="http://schemas.openxmlformats.org/officeDocument/2006/relationships/image" Target="../media/image74.jpeg"/><Relationship Id="rId49" Type="http://schemas.openxmlformats.org/officeDocument/2006/relationships/image" Target="../media/image87.jpeg"/><Relationship Id="rId57" Type="http://schemas.openxmlformats.org/officeDocument/2006/relationships/image" Target="../media/image95.png"/><Relationship Id="rId10" Type="http://schemas.openxmlformats.org/officeDocument/2006/relationships/image" Target="../media/image48.png"/><Relationship Id="rId31" Type="http://schemas.openxmlformats.org/officeDocument/2006/relationships/image" Target="../media/image69.svg"/><Relationship Id="rId44" Type="http://schemas.openxmlformats.org/officeDocument/2006/relationships/image" Target="../media/image82.jpeg"/><Relationship Id="rId52" Type="http://schemas.openxmlformats.org/officeDocument/2006/relationships/image" Target="../media/image90.png"/><Relationship Id="rId60" Type="http://schemas.openxmlformats.org/officeDocument/2006/relationships/image" Target="../media/image98.jpeg"/><Relationship Id="rId65" Type="http://schemas.openxmlformats.org/officeDocument/2006/relationships/image" Target="../media/image10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78BD-A41D-AFB3-3609-C819F7352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100" y="1320800"/>
            <a:ext cx="9486900" cy="2265084"/>
          </a:xfrm>
        </p:spPr>
        <p:txBody>
          <a:bodyPr/>
          <a:lstStyle/>
          <a:p>
            <a:r>
              <a:rPr lang="en-US" noProof="0"/>
              <a:t>Presentation Template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0E159E-C60E-4A4B-0FFD-9B4AB2D283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6C4EF-90FD-0E13-31D2-957B8D190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5100" y="4058264"/>
            <a:ext cx="3530599" cy="273051"/>
          </a:xfrm>
        </p:spPr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DD7F99-E433-37BB-825F-D74778CCCF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7D4E648-7BC8-A413-9E7F-155CCA25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Footer text</a:t>
            </a:r>
          </a:p>
        </p:txBody>
      </p:sp>
    </p:spTree>
    <p:extLst>
      <p:ext uri="{BB962C8B-B14F-4D97-AF65-F5344CB8AC3E}">
        <p14:creationId xmlns:p14="http://schemas.microsoft.com/office/powerpoint/2010/main" val="15323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raphic 281">
            <a:extLst>
              <a:ext uri="{FF2B5EF4-FFF2-40B4-BE49-F238E27FC236}">
                <a16:creationId xmlns:a16="http://schemas.microsoft.com/office/drawing/2014/main" id="{7CA2FCA6-A662-F1C0-39DC-DF7F9B5A3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36888" y="1265784"/>
            <a:ext cx="1222252" cy="12222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D3F9AA-CCCF-E5EF-CC70-0B704FDF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59183" y="6438901"/>
            <a:ext cx="1094616" cy="200024"/>
          </a:xfrm>
        </p:spPr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C7175-5C1D-EA9B-B139-F22062E8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438901"/>
            <a:ext cx="358775" cy="200024"/>
          </a:xfrm>
        </p:spPr>
        <p:txBody>
          <a:bodyPr/>
          <a:lstStyle/>
          <a:p>
            <a:fld id="{AE5B09D2-6DCE-4006-A78D-C7DE41927B17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629FC-44E2-E8AD-8A53-C44871D09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9425" y="3155300"/>
            <a:ext cx="2492375" cy="2448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7D6C0C-C53F-4155-AC5E-F47AD57E7B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9425" y="3402021"/>
            <a:ext cx="2492375" cy="244800"/>
          </a:xfrm>
        </p:spPr>
        <p:txBody>
          <a:bodyPr/>
          <a:lstStyle/>
          <a:p>
            <a:endParaRPr lang="en-US" noProof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67670555-E1ED-3294-2F84-FE7AD5AC716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0" t="12515" r="24139" b="46027"/>
          <a:stretch>
            <a:fillRect/>
          </a:stretch>
        </p:blipFill>
        <p:spPr>
          <a:xfrm>
            <a:off x="479425" y="527050"/>
            <a:ext cx="1863725" cy="235267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93DF1D-9828-8958-8458-041DC0B1C9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55975" y="3155300"/>
            <a:ext cx="2492375" cy="2448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D2B9F2-64F9-D911-05A0-686A8C081F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55975" y="3402021"/>
            <a:ext cx="2492375" cy="2448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0D4B73C-57E5-3E21-B745-202DEDAF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1" y="4451350"/>
            <a:ext cx="11268074" cy="1466850"/>
          </a:xfrm>
        </p:spPr>
        <p:txBody>
          <a:bodyPr/>
          <a:lstStyle/>
          <a:p>
            <a:r>
              <a:rPr lang="en-US" noProof="0"/>
              <a:t>Our Participants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3FFC4E6A-37D5-50A3-12C9-8D9A42D0D388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7" t="12414" r="30953" b="46318"/>
          <a:stretch>
            <a:fillRect/>
          </a:stretch>
        </p:blipFill>
        <p:spPr>
          <a:xfrm>
            <a:off x="3355975" y="527050"/>
            <a:ext cx="1863725" cy="2352675"/>
          </a:xfrm>
        </p:spPr>
      </p:pic>
      <p:sp>
        <p:nvSpPr>
          <p:cNvPr id="200" name="Text Placeholder 11">
            <a:extLst>
              <a:ext uri="{FF2B5EF4-FFF2-40B4-BE49-F238E27FC236}">
                <a16:creationId xmlns:a16="http://schemas.microsoft.com/office/drawing/2014/main" id="{7DF7428C-4C04-0CD6-8AA5-13E46214C8AC}"/>
              </a:ext>
            </a:extLst>
          </p:cNvPr>
          <p:cNvSpPr txBox="1">
            <a:spLocks/>
          </p:cNvSpPr>
          <p:nvPr/>
        </p:nvSpPr>
        <p:spPr>
          <a:xfrm>
            <a:off x="7136888" y="3155950"/>
            <a:ext cx="4056892" cy="1248425"/>
          </a:xfrm>
          <a:prstGeom prst="rect">
            <a:avLst/>
          </a:prstGeom>
        </p:spPr>
        <p:txBody>
          <a:bodyPr vert="horz" lIns="360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 b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sz="10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sz="10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sz="1050" b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sz="1050" b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0"/>
              <a:t>Lorem ipsum dolor sit </a:t>
            </a:r>
            <a:r>
              <a:rPr lang="en-US" noProof="0" err="1"/>
              <a:t>amet</a:t>
            </a:r>
            <a:r>
              <a:rPr lang="en-US" noProof="0"/>
              <a:t>, </a:t>
            </a:r>
            <a:r>
              <a:rPr lang="en-US" noProof="0" err="1"/>
              <a:t>consectetur</a:t>
            </a:r>
            <a:r>
              <a:rPr lang="en-US" noProof="0"/>
              <a:t> </a:t>
            </a:r>
            <a:r>
              <a:rPr lang="en-US" noProof="0" err="1"/>
              <a:t>adipiscing</a:t>
            </a:r>
            <a:r>
              <a:rPr lang="en-US" noProof="0"/>
              <a:t> </a:t>
            </a:r>
            <a:r>
              <a:rPr lang="en-US" noProof="0" err="1"/>
              <a:t>elit</a:t>
            </a:r>
            <a:r>
              <a:rPr lang="en-US" noProof="0"/>
              <a:t>, sed do </a:t>
            </a:r>
            <a:r>
              <a:rPr lang="en-US" noProof="0" err="1"/>
              <a:t>eiusmod</a:t>
            </a:r>
            <a:r>
              <a:rPr lang="en-US" noProof="0"/>
              <a:t> </a:t>
            </a:r>
            <a:r>
              <a:rPr lang="en-US" noProof="0" err="1"/>
              <a:t>tempor</a:t>
            </a:r>
            <a:r>
              <a:rPr lang="en-US" noProof="0"/>
              <a:t> </a:t>
            </a:r>
            <a:r>
              <a:rPr lang="en-US" noProof="0" err="1"/>
              <a:t>incididunt</a:t>
            </a:r>
            <a:r>
              <a:rPr lang="en-US" noProof="0"/>
              <a:t> </a:t>
            </a:r>
            <a:r>
              <a:rPr lang="en-US" noProof="0" err="1"/>
              <a:t>ut</a:t>
            </a:r>
            <a:r>
              <a:rPr lang="en-US" noProof="0"/>
              <a:t> labore et dolore magna </a:t>
            </a:r>
            <a:r>
              <a:rPr lang="en-US" noProof="0" err="1"/>
              <a:t>aliqua</a:t>
            </a:r>
            <a:r>
              <a:rPr lang="en-US" noProof="0"/>
              <a:t>. Ut </a:t>
            </a:r>
            <a:r>
              <a:rPr lang="en-US" noProof="0" err="1"/>
              <a:t>enim</a:t>
            </a:r>
            <a:r>
              <a:rPr lang="en-US" noProof="0"/>
              <a:t> ad minim </a:t>
            </a:r>
            <a:r>
              <a:rPr lang="en-US" noProof="0" err="1"/>
              <a:t>veniam</a:t>
            </a:r>
            <a:r>
              <a:rPr lang="en-US" noProof="0"/>
              <a:t>, </a:t>
            </a:r>
            <a:r>
              <a:rPr lang="en-US" noProof="0" err="1"/>
              <a:t>quis</a:t>
            </a:r>
            <a:r>
              <a:rPr lang="en-US" noProof="0"/>
              <a:t> </a:t>
            </a:r>
            <a:r>
              <a:rPr lang="en-US" noProof="0" err="1"/>
              <a:t>nostrud</a:t>
            </a:r>
            <a:r>
              <a:rPr lang="en-US" noProof="0"/>
              <a:t> exercitation </a:t>
            </a:r>
            <a:r>
              <a:rPr lang="en-US" noProof="0" err="1"/>
              <a:t>ullamco</a:t>
            </a:r>
            <a:r>
              <a:rPr lang="en-US" noProof="0"/>
              <a:t> </a:t>
            </a:r>
            <a:r>
              <a:rPr lang="en-US" noProof="0" err="1"/>
              <a:t>laboris</a:t>
            </a:r>
            <a:r>
              <a:rPr lang="en-US" noProof="0"/>
              <a:t> nisi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aliquip</a:t>
            </a:r>
            <a:r>
              <a:rPr lang="en-US" noProof="0"/>
              <a:t> ex </a:t>
            </a:r>
            <a:r>
              <a:rPr lang="en-US" noProof="0" err="1"/>
              <a:t>ea</a:t>
            </a:r>
            <a:r>
              <a:rPr lang="en-US" noProof="0"/>
              <a:t> </a:t>
            </a:r>
            <a:r>
              <a:rPr lang="en-US" noProof="0" err="1"/>
              <a:t>commodo</a:t>
            </a:r>
            <a:r>
              <a:rPr lang="en-US" noProof="0"/>
              <a:t> </a:t>
            </a:r>
            <a:r>
              <a:rPr lang="en-US" noProof="0" err="1"/>
              <a:t>consequat</a:t>
            </a:r>
            <a:r>
              <a:rPr lang="en-US" noProof="0"/>
              <a:t>. 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51A7EAA-DCA1-6E65-DA5D-A86052404E9A}"/>
              </a:ext>
            </a:extLst>
          </p:cNvPr>
          <p:cNvSpPr txBox="1"/>
          <p:nvPr/>
        </p:nvSpPr>
        <p:spPr>
          <a:xfrm>
            <a:off x="7167766" y="2714502"/>
            <a:ext cx="205985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all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Modern work</a:t>
            </a:r>
          </a:p>
        </p:txBody>
      </p:sp>
    </p:spTree>
    <p:extLst>
      <p:ext uri="{BB962C8B-B14F-4D97-AF65-F5344CB8AC3E}">
        <p14:creationId xmlns:p14="http://schemas.microsoft.com/office/powerpoint/2010/main" val="394743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84387DF-F4BC-954D-A762-764D38A54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686345" y="5167360"/>
            <a:ext cx="1124233" cy="2257048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5EEC326-BE5C-B3EB-17C7-C80178202C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4" r="6857"/>
          <a:stretch>
            <a:fillRect/>
          </a:stretch>
        </p:blipFill>
        <p:spPr>
          <a:xfrm>
            <a:off x="6610350" y="457200"/>
            <a:ext cx="5095875" cy="564642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59DE1-DD9A-FCC3-E910-25ED14EF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noProof="0"/>
              <a:t>12 August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5BB9C-B741-9B9A-21C1-E20B7F1E2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88EC49-5E0D-BF24-CF8B-88616636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8" y="527050"/>
            <a:ext cx="3774532" cy="2324099"/>
          </a:xfrm>
        </p:spPr>
        <p:txBody>
          <a:bodyPr/>
          <a:lstStyle/>
          <a:p>
            <a:r>
              <a:rPr lang="en-US" sz="3500" noProof="0"/>
              <a:t>Maersk container industry: </a:t>
            </a:r>
            <a:r>
              <a:rPr lang="en-US" sz="3500" noProof="0">
                <a:solidFill>
                  <a:schemeClr val="accent1"/>
                </a:solidFill>
              </a:rPr>
              <a:t>A leap into the future with </a:t>
            </a:r>
            <a:r>
              <a:rPr lang="en-US" sz="3500" noProof="0" err="1">
                <a:solidFill>
                  <a:schemeClr val="accent1"/>
                </a:solidFill>
              </a:rPr>
              <a:t>loT</a:t>
            </a:r>
            <a:endParaRPr lang="en-US" sz="3500" noProof="0">
              <a:solidFill>
                <a:schemeClr val="accent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C8529-4A7D-D509-0262-CCE25205C2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5776" y="3048000"/>
            <a:ext cx="2590800" cy="3055620"/>
          </a:xfrm>
        </p:spPr>
        <p:txBody>
          <a:bodyPr/>
          <a:lstStyle/>
          <a:p>
            <a:pPr lvl="6"/>
            <a:r>
              <a:rPr lang="en-US" noProof="0"/>
              <a:t>Challenge</a:t>
            </a:r>
          </a:p>
          <a:p>
            <a:pPr lvl="7"/>
            <a:r>
              <a:rPr lang="en-US" noProof="0"/>
              <a:t>Lorem ipsum dolor sit </a:t>
            </a:r>
            <a:r>
              <a:rPr lang="en-US" noProof="0" err="1"/>
              <a:t>amet</a:t>
            </a:r>
            <a:r>
              <a:rPr lang="en-US" noProof="0"/>
              <a:t>, </a:t>
            </a:r>
            <a:r>
              <a:rPr lang="en-US" noProof="0" err="1"/>
              <a:t>consectetur</a:t>
            </a:r>
            <a:r>
              <a:rPr lang="en-US" noProof="0"/>
              <a:t> </a:t>
            </a:r>
            <a:r>
              <a:rPr lang="en-US" noProof="0" err="1"/>
              <a:t>adipiscing</a:t>
            </a:r>
            <a:r>
              <a:rPr lang="en-US" noProof="0"/>
              <a:t> </a:t>
            </a:r>
            <a:r>
              <a:rPr lang="en-US" noProof="0" err="1"/>
              <a:t>elit</a:t>
            </a:r>
            <a:r>
              <a:rPr lang="en-US" noProof="0"/>
              <a:t>, sed do </a:t>
            </a:r>
            <a:r>
              <a:rPr lang="en-US" noProof="0" err="1"/>
              <a:t>eiusmod</a:t>
            </a:r>
            <a:r>
              <a:rPr lang="en-US" noProof="0"/>
              <a:t> </a:t>
            </a:r>
            <a:r>
              <a:rPr lang="en-US" noProof="0" err="1"/>
              <a:t>tempor</a:t>
            </a:r>
            <a:r>
              <a:rPr lang="en-US" noProof="0"/>
              <a:t> </a:t>
            </a:r>
            <a:r>
              <a:rPr lang="en-US" noProof="0" err="1"/>
              <a:t>incididunt</a:t>
            </a:r>
            <a:r>
              <a:rPr lang="en-US" noProof="0"/>
              <a:t> </a:t>
            </a:r>
            <a:r>
              <a:rPr lang="en-US" noProof="0" err="1"/>
              <a:t>ut</a:t>
            </a:r>
            <a:r>
              <a:rPr lang="en-US" noProof="0"/>
              <a:t> labore et dolore magna </a:t>
            </a:r>
            <a:r>
              <a:rPr lang="en-US" noProof="0" err="1"/>
              <a:t>aliqua</a:t>
            </a:r>
            <a:r>
              <a:rPr lang="en-US" noProof="0"/>
              <a:t>. Ut </a:t>
            </a:r>
            <a:r>
              <a:rPr lang="en-US" noProof="0" err="1"/>
              <a:t>enim</a:t>
            </a:r>
            <a:r>
              <a:rPr lang="en-US" noProof="0"/>
              <a:t> ad minim </a:t>
            </a:r>
            <a:r>
              <a:rPr lang="en-US" noProof="0" err="1"/>
              <a:t>veniam</a:t>
            </a:r>
            <a:r>
              <a:rPr lang="en-US" noProof="0"/>
              <a:t>, </a:t>
            </a:r>
            <a:r>
              <a:rPr lang="en-US" noProof="0" err="1"/>
              <a:t>quis</a:t>
            </a:r>
            <a:r>
              <a:rPr lang="en-US" noProof="0"/>
              <a:t> </a:t>
            </a:r>
            <a:r>
              <a:rPr lang="en-US" noProof="0" err="1"/>
              <a:t>nostrud</a:t>
            </a:r>
            <a:r>
              <a:rPr lang="en-US" noProof="0"/>
              <a:t> exercitation </a:t>
            </a:r>
            <a:r>
              <a:rPr lang="en-US" noProof="0" err="1"/>
              <a:t>ullamco</a:t>
            </a:r>
            <a:r>
              <a:rPr lang="en-US" noProof="0"/>
              <a:t> </a:t>
            </a:r>
            <a:r>
              <a:rPr lang="en-US" noProof="0" err="1"/>
              <a:t>laboris</a:t>
            </a:r>
            <a:r>
              <a:rPr lang="en-US" noProof="0"/>
              <a:t> nisi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aliquip</a:t>
            </a:r>
            <a:r>
              <a:rPr lang="en-US" noProof="0"/>
              <a:t> ex </a:t>
            </a:r>
            <a:r>
              <a:rPr lang="en-US" noProof="0" err="1"/>
              <a:t>ea</a:t>
            </a:r>
            <a:r>
              <a:rPr lang="en-US" noProof="0"/>
              <a:t> </a:t>
            </a:r>
            <a:r>
              <a:rPr lang="en-US" noProof="0" err="1"/>
              <a:t>commodo</a:t>
            </a:r>
            <a:r>
              <a:rPr lang="en-US" noProof="0"/>
              <a:t> </a:t>
            </a:r>
            <a:r>
              <a:rPr lang="en-US" noProof="0" err="1"/>
              <a:t>consequat</a:t>
            </a:r>
            <a:r>
              <a:rPr lang="en-US" noProof="0"/>
              <a:t>. Duis </a:t>
            </a:r>
            <a:r>
              <a:rPr lang="en-US" noProof="0" err="1"/>
              <a:t>aute</a:t>
            </a:r>
            <a:r>
              <a:rPr lang="en-US" noProof="0"/>
              <a:t> </a:t>
            </a:r>
            <a:r>
              <a:rPr lang="en-US" noProof="0" err="1"/>
              <a:t>irure</a:t>
            </a:r>
            <a:r>
              <a:rPr lang="en-US" noProof="0"/>
              <a:t> dolor in </a:t>
            </a:r>
            <a:r>
              <a:rPr lang="en-US" noProof="0" err="1"/>
              <a:t>reprehenderit</a:t>
            </a:r>
            <a:r>
              <a:rPr lang="en-US" noProof="0"/>
              <a:t> in </a:t>
            </a:r>
            <a:r>
              <a:rPr lang="en-US" noProof="0" err="1"/>
              <a:t>voluptate</a:t>
            </a:r>
            <a:r>
              <a:rPr lang="en-US" noProof="0"/>
              <a:t> </a:t>
            </a:r>
            <a:r>
              <a:rPr lang="en-US" noProof="0" err="1"/>
              <a:t>velit</a:t>
            </a:r>
            <a:r>
              <a:rPr lang="en-US" noProof="0"/>
              <a:t> </a:t>
            </a:r>
            <a:r>
              <a:rPr lang="en-US" noProof="0" err="1"/>
              <a:t>esse</a:t>
            </a:r>
            <a:r>
              <a:rPr lang="en-US" noProof="0"/>
              <a:t> </a:t>
            </a:r>
            <a:r>
              <a:rPr lang="en-US" noProof="0" err="1"/>
              <a:t>cillum</a:t>
            </a:r>
            <a:r>
              <a:rPr lang="en-US" noProof="0"/>
              <a:t> dolore </a:t>
            </a:r>
            <a:r>
              <a:rPr lang="en-US" noProof="0" err="1"/>
              <a:t>eu</a:t>
            </a:r>
            <a:r>
              <a:rPr lang="en-US" noProof="0"/>
              <a:t> </a:t>
            </a:r>
            <a:r>
              <a:rPr lang="en-US" noProof="0" err="1"/>
              <a:t>fugiat</a:t>
            </a:r>
            <a:r>
              <a:rPr lang="en-US" noProof="0"/>
              <a:t> </a:t>
            </a:r>
            <a:r>
              <a:rPr lang="en-US" noProof="0" err="1"/>
              <a:t>nulla</a:t>
            </a:r>
            <a:r>
              <a:rPr lang="en-US" noProof="0"/>
              <a:t> </a:t>
            </a:r>
            <a:r>
              <a:rPr lang="en-US" noProof="0" err="1"/>
              <a:t>pariatur</a:t>
            </a:r>
            <a:r>
              <a:rPr lang="en-US" noProof="0"/>
              <a:t>. </a:t>
            </a:r>
            <a:r>
              <a:rPr lang="en-US" noProof="0" err="1"/>
              <a:t>Excepteur</a:t>
            </a:r>
            <a:r>
              <a:rPr lang="en-US" noProof="0"/>
              <a:t> </a:t>
            </a:r>
            <a:r>
              <a:rPr lang="en-US" noProof="0" err="1"/>
              <a:t>sint</a:t>
            </a:r>
            <a:r>
              <a:rPr lang="en-US" noProof="0"/>
              <a:t> </a:t>
            </a:r>
            <a:r>
              <a:rPr lang="en-US" noProof="0" err="1"/>
              <a:t>occaecat</a:t>
            </a:r>
            <a:r>
              <a:rPr lang="en-US" noProof="0"/>
              <a:t> </a:t>
            </a:r>
            <a:r>
              <a:rPr lang="en-US" noProof="0" err="1"/>
              <a:t>cupidatat</a:t>
            </a:r>
            <a:r>
              <a:rPr lang="en-US" noProof="0"/>
              <a:t> non </a:t>
            </a:r>
            <a:r>
              <a:rPr lang="en-US" noProof="0" err="1"/>
              <a:t>proident</a:t>
            </a:r>
            <a:r>
              <a:rPr lang="en-US" noProof="0"/>
              <a:t>, sunt in culpa qui </a:t>
            </a:r>
            <a:r>
              <a:rPr lang="en-US" noProof="0" err="1"/>
              <a:t>officia</a:t>
            </a:r>
            <a:r>
              <a:rPr lang="en-US" noProof="0"/>
              <a:t> </a:t>
            </a:r>
            <a:r>
              <a:rPr lang="en-US" noProof="0" err="1"/>
              <a:t>deserunt</a:t>
            </a:r>
            <a:r>
              <a:rPr lang="en-US" noProof="0"/>
              <a:t> </a:t>
            </a:r>
            <a:r>
              <a:rPr lang="en-US" noProof="0" err="1"/>
              <a:t>mollit</a:t>
            </a:r>
            <a:r>
              <a:rPr lang="en-US" noProof="0"/>
              <a:t> </a:t>
            </a:r>
            <a:r>
              <a:rPr lang="en-US" noProof="0" err="1"/>
              <a:t>anim</a:t>
            </a:r>
            <a:r>
              <a:rPr lang="en-US" noProof="0"/>
              <a:t> id </a:t>
            </a:r>
            <a:r>
              <a:rPr lang="en-US" noProof="0" err="1"/>
              <a:t>est</a:t>
            </a:r>
            <a:r>
              <a:rPr lang="en-US" noProof="0"/>
              <a:t> </a:t>
            </a:r>
            <a:r>
              <a:rPr lang="en-US" noProof="0" err="1"/>
              <a:t>laborum</a:t>
            </a:r>
            <a:r>
              <a:rPr lang="en-US" noProof="0"/>
              <a:t>.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D5FEFBD-6B56-E76F-622F-D6DE26AF0671}"/>
              </a:ext>
            </a:extLst>
          </p:cNvPr>
          <p:cNvSpPr txBox="1">
            <a:spLocks/>
          </p:cNvSpPr>
          <p:nvPr/>
        </p:nvSpPr>
        <p:spPr>
          <a:xfrm>
            <a:off x="3252788" y="3048000"/>
            <a:ext cx="2590800" cy="3055620"/>
          </a:xfrm>
          <a:prstGeom prst="rect">
            <a:avLst/>
          </a:prstGeom>
        </p:spPr>
        <p:txBody>
          <a:bodyPr vert="horz" lIns="3600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+mn-cs"/>
              </a:defRPr>
            </a:lvl9pPr>
          </a:lstStyle>
          <a:p>
            <a:pPr lvl="6"/>
            <a:r>
              <a:rPr lang="en-US" noProof="0"/>
              <a:t>Solution</a:t>
            </a:r>
          </a:p>
          <a:p>
            <a:pPr lvl="7"/>
            <a:r>
              <a:rPr lang="en-US" noProof="0"/>
              <a:t>Lorem ipsum dolor sit </a:t>
            </a:r>
            <a:r>
              <a:rPr lang="en-US" noProof="0" err="1"/>
              <a:t>amet</a:t>
            </a:r>
            <a:r>
              <a:rPr lang="en-US" noProof="0"/>
              <a:t>, </a:t>
            </a:r>
            <a:r>
              <a:rPr lang="en-US" noProof="0" err="1"/>
              <a:t>consectetur</a:t>
            </a:r>
            <a:r>
              <a:rPr lang="en-US" noProof="0"/>
              <a:t> </a:t>
            </a:r>
            <a:r>
              <a:rPr lang="en-US" noProof="0" err="1"/>
              <a:t>adipiscing</a:t>
            </a:r>
            <a:r>
              <a:rPr lang="en-US" noProof="0"/>
              <a:t> </a:t>
            </a:r>
            <a:r>
              <a:rPr lang="en-US" noProof="0" err="1"/>
              <a:t>elit</a:t>
            </a:r>
            <a:r>
              <a:rPr lang="en-US" noProof="0"/>
              <a:t>, sed do </a:t>
            </a:r>
            <a:r>
              <a:rPr lang="en-US" noProof="0" err="1"/>
              <a:t>eiusmod</a:t>
            </a:r>
            <a:r>
              <a:rPr lang="en-US" noProof="0"/>
              <a:t> </a:t>
            </a:r>
            <a:r>
              <a:rPr lang="en-US" noProof="0" err="1"/>
              <a:t>tempor</a:t>
            </a:r>
            <a:r>
              <a:rPr lang="en-US" noProof="0"/>
              <a:t> </a:t>
            </a:r>
            <a:r>
              <a:rPr lang="en-US" noProof="0" err="1"/>
              <a:t>incididunt</a:t>
            </a:r>
            <a:r>
              <a:rPr lang="en-US" noProof="0"/>
              <a:t> </a:t>
            </a:r>
            <a:r>
              <a:rPr lang="en-US" noProof="0" err="1"/>
              <a:t>ut</a:t>
            </a:r>
            <a:r>
              <a:rPr lang="en-US" noProof="0"/>
              <a:t> labore et dolore magna </a:t>
            </a:r>
            <a:r>
              <a:rPr lang="en-US" noProof="0" err="1"/>
              <a:t>aliqua</a:t>
            </a:r>
            <a:r>
              <a:rPr lang="en-US" noProof="0"/>
              <a:t>. Ut </a:t>
            </a:r>
            <a:r>
              <a:rPr lang="en-US" noProof="0" err="1"/>
              <a:t>enim</a:t>
            </a:r>
            <a:r>
              <a:rPr lang="en-US" noProof="0"/>
              <a:t> ad minim </a:t>
            </a:r>
            <a:r>
              <a:rPr lang="en-US" noProof="0" err="1"/>
              <a:t>veniam</a:t>
            </a:r>
            <a:r>
              <a:rPr lang="en-US" noProof="0"/>
              <a:t>, </a:t>
            </a:r>
            <a:r>
              <a:rPr lang="en-US" noProof="0" err="1"/>
              <a:t>quis</a:t>
            </a:r>
            <a:r>
              <a:rPr lang="en-US" noProof="0"/>
              <a:t> </a:t>
            </a:r>
            <a:r>
              <a:rPr lang="en-US" noProof="0" err="1"/>
              <a:t>nostrud</a:t>
            </a:r>
            <a:r>
              <a:rPr lang="en-US" noProof="0"/>
              <a:t> exercitation </a:t>
            </a:r>
            <a:r>
              <a:rPr lang="en-US" noProof="0" err="1"/>
              <a:t>ullamco</a:t>
            </a:r>
            <a:r>
              <a:rPr lang="en-US" noProof="0"/>
              <a:t> </a:t>
            </a:r>
            <a:r>
              <a:rPr lang="en-US" noProof="0" err="1"/>
              <a:t>laboris</a:t>
            </a:r>
            <a:r>
              <a:rPr lang="en-US" noProof="0"/>
              <a:t> nisi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aliquip</a:t>
            </a:r>
            <a:r>
              <a:rPr lang="en-US" noProof="0"/>
              <a:t> ex </a:t>
            </a:r>
            <a:r>
              <a:rPr lang="en-US" noProof="0" err="1"/>
              <a:t>ea</a:t>
            </a:r>
            <a:r>
              <a:rPr lang="en-US" noProof="0"/>
              <a:t> </a:t>
            </a:r>
            <a:r>
              <a:rPr lang="en-US" noProof="0" err="1"/>
              <a:t>commodo</a:t>
            </a:r>
            <a:r>
              <a:rPr lang="en-US" noProof="0"/>
              <a:t> </a:t>
            </a:r>
            <a:r>
              <a:rPr lang="en-US" noProof="0" err="1"/>
              <a:t>consequat</a:t>
            </a:r>
            <a:r>
              <a:rPr lang="en-US" noProof="0"/>
              <a:t>. Duis </a:t>
            </a:r>
            <a:r>
              <a:rPr lang="en-US" noProof="0" err="1"/>
              <a:t>aute</a:t>
            </a:r>
            <a:r>
              <a:rPr lang="en-US" noProof="0"/>
              <a:t> </a:t>
            </a:r>
            <a:r>
              <a:rPr lang="en-US" noProof="0" err="1"/>
              <a:t>irure</a:t>
            </a:r>
            <a:r>
              <a:rPr lang="en-US" noProof="0"/>
              <a:t> dolor in </a:t>
            </a:r>
            <a:r>
              <a:rPr lang="en-US" noProof="0" err="1"/>
              <a:t>reprehenderit</a:t>
            </a:r>
            <a:r>
              <a:rPr lang="en-US" noProof="0"/>
              <a:t> in </a:t>
            </a:r>
            <a:r>
              <a:rPr lang="en-US" noProof="0" err="1"/>
              <a:t>voluptate</a:t>
            </a:r>
            <a:r>
              <a:rPr lang="en-US" noProof="0"/>
              <a:t> </a:t>
            </a:r>
            <a:r>
              <a:rPr lang="en-US" noProof="0" err="1"/>
              <a:t>velit</a:t>
            </a:r>
            <a:r>
              <a:rPr lang="en-US" noProof="0"/>
              <a:t> </a:t>
            </a:r>
            <a:r>
              <a:rPr lang="en-US" noProof="0" err="1"/>
              <a:t>esse</a:t>
            </a:r>
            <a:r>
              <a:rPr lang="en-US" noProof="0"/>
              <a:t> </a:t>
            </a:r>
            <a:r>
              <a:rPr lang="en-US" noProof="0" err="1"/>
              <a:t>cillum</a:t>
            </a:r>
            <a:r>
              <a:rPr lang="en-US" noProof="0"/>
              <a:t> dolore </a:t>
            </a:r>
            <a:r>
              <a:rPr lang="en-US" noProof="0" err="1"/>
              <a:t>eu</a:t>
            </a:r>
            <a:r>
              <a:rPr lang="en-US" noProof="0"/>
              <a:t> </a:t>
            </a:r>
            <a:r>
              <a:rPr lang="en-US" noProof="0" err="1"/>
              <a:t>fugiat</a:t>
            </a:r>
            <a:r>
              <a:rPr lang="en-US" noProof="0"/>
              <a:t> </a:t>
            </a:r>
            <a:r>
              <a:rPr lang="en-US" noProof="0" err="1"/>
              <a:t>nulla</a:t>
            </a:r>
            <a:r>
              <a:rPr lang="en-US" noProof="0"/>
              <a:t> </a:t>
            </a:r>
            <a:r>
              <a:rPr lang="en-US" noProof="0" err="1"/>
              <a:t>pariatur</a:t>
            </a:r>
            <a:r>
              <a:rPr lang="en-US" noProof="0"/>
              <a:t>. </a:t>
            </a:r>
            <a:r>
              <a:rPr lang="en-US" noProof="0" err="1"/>
              <a:t>Excepteur</a:t>
            </a:r>
            <a:r>
              <a:rPr lang="en-US" noProof="0"/>
              <a:t> </a:t>
            </a:r>
            <a:r>
              <a:rPr lang="en-US" noProof="0" err="1"/>
              <a:t>sint</a:t>
            </a:r>
            <a:r>
              <a:rPr lang="en-US" noProof="0"/>
              <a:t> </a:t>
            </a:r>
            <a:r>
              <a:rPr lang="en-US" noProof="0" err="1"/>
              <a:t>occaecat</a:t>
            </a:r>
            <a:r>
              <a:rPr lang="en-US" noProof="0"/>
              <a:t> </a:t>
            </a:r>
            <a:r>
              <a:rPr lang="en-US" noProof="0" err="1"/>
              <a:t>cupidatat</a:t>
            </a:r>
            <a:r>
              <a:rPr lang="en-US" noProof="0"/>
              <a:t> non </a:t>
            </a:r>
            <a:r>
              <a:rPr lang="en-US" noProof="0" err="1"/>
              <a:t>proident</a:t>
            </a:r>
            <a:r>
              <a:rPr lang="en-US" noProof="0"/>
              <a:t>, sunt in culpa qui </a:t>
            </a:r>
            <a:r>
              <a:rPr lang="en-US" noProof="0" err="1"/>
              <a:t>officia</a:t>
            </a:r>
            <a:r>
              <a:rPr lang="en-US" noProof="0"/>
              <a:t> </a:t>
            </a:r>
            <a:r>
              <a:rPr lang="en-US" noProof="0" err="1"/>
              <a:t>deserunt</a:t>
            </a:r>
            <a:r>
              <a:rPr lang="en-US" noProof="0"/>
              <a:t> </a:t>
            </a:r>
            <a:r>
              <a:rPr lang="en-US" noProof="0" err="1"/>
              <a:t>mollit</a:t>
            </a:r>
            <a:r>
              <a:rPr lang="en-US" noProof="0"/>
              <a:t> </a:t>
            </a:r>
            <a:r>
              <a:rPr lang="en-US" noProof="0" err="1"/>
              <a:t>anim</a:t>
            </a:r>
            <a:r>
              <a:rPr lang="en-US" noProof="0"/>
              <a:t> id </a:t>
            </a:r>
            <a:r>
              <a:rPr lang="en-US" noProof="0" err="1"/>
              <a:t>est</a:t>
            </a:r>
            <a:r>
              <a:rPr lang="en-US" noProof="0"/>
              <a:t> </a:t>
            </a:r>
            <a:r>
              <a:rPr lang="en-US" noProof="0" err="1"/>
              <a:t>laborum</a:t>
            </a:r>
            <a:r>
              <a:rPr lang="en-US" noProof="0"/>
              <a:t>.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A0161CA-D1C6-10BC-6A4D-E46A9F930C2B}"/>
              </a:ext>
            </a:extLst>
          </p:cNvPr>
          <p:cNvSpPr txBox="1">
            <a:spLocks/>
          </p:cNvSpPr>
          <p:nvPr/>
        </p:nvSpPr>
        <p:spPr>
          <a:xfrm>
            <a:off x="7306433" y="3048000"/>
            <a:ext cx="2714621" cy="2009775"/>
          </a:xfrm>
          <a:prstGeom prst="rect">
            <a:avLst/>
          </a:prstGeom>
        </p:spPr>
        <p:txBody>
          <a:bodyPr vert="horz" lIns="3600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" indent="-9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+mn-cs"/>
              </a:defRPr>
            </a:lvl9pPr>
          </a:lstStyle>
          <a:p>
            <a:pPr lvl="6"/>
            <a:r>
              <a:rPr lang="en-US" noProof="0">
                <a:solidFill>
                  <a:schemeClr val="bg1"/>
                </a:solidFill>
              </a:rPr>
              <a:t>Result</a:t>
            </a:r>
          </a:p>
          <a:p>
            <a:pPr lvl="7"/>
            <a:r>
              <a:rPr lang="en-US" noProof="0">
                <a:solidFill>
                  <a:schemeClr val="bg1"/>
                </a:solidFill>
              </a:rPr>
              <a:t>Lorem ipsum dolor sit </a:t>
            </a:r>
            <a:r>
              <a:rPr lang="en-US" noProof="0" err="1">
                <a:solidFill>
                  <a:schemeClr val="bg1"/>
                </a:solidFill>
              </a:rPr>
              <a:t>amet</a:t>
            </a:r>
            <a:r>
              <a:rPr lang="en-US" noProof="0">
                <a:solidFill>
                  <a:schemeClr val="bg1"/>
                </a:solidFill>
              </a:rPr>
              <a:t>, </a:t>
            </a:r>
            <a:r>
              <a:rPr lang="en-US" noProof="0" err="1">
                <a:solidFill>
                  <a:schemeClr val="bg1"/>
                </a:solidFill>
              </a:rPr>
              <a:t>consectetur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noProof="0" err="1">
                <a:solidFill>
                  <a:schemeClr val="bg1"/>
                </a:solidFill>
              </a:rPr>
              <a:t>adipiscing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noProof="0" err="1">
                <a:solidFill>
                  <a:schemeClr val="bg1"/>
                </a:solidFill>
              </a:rPr>
              <a:t>elit</a:t>
            </a:r>
            <a:r>
              <a:rPr lang="en-US" noProof="0">
                <a:solidFill>
                  <a:schemeClr val="bg1"/>
                </a:solidFill>
              </a:rPr>
              <a:t>, sed do </a:t>
            </a:r>
            <a:r>
              <a:rPr lang="en-US" noProof="0" err="1">
                <a:solidFill>
                  <a:schemeClr val="bg1"/>
                </a:solidFill>
              </a:rPr>
              <a:t>eiusmod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noProof="0" err="1">
                <a:solidFill>
                  <a:schemeClr val="bg1"/>
                </a:solidFill>
              </a:rPr>
              <a:t>tempor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noProof="0" err="1">
                <a:solidFill>
                  <a:schemeClr val="bg1"/>
                </a:solidFill>
              </a:rPr>
              <a:t>incididunt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noProof="0" err="1">
                <a:solidFill>
                  <a:schemeClr val="bg1"/>
                </a:solidFill>
              </a:rPr>
              <a:t>ut</a:t>
            </a:r>
            <a:r>
              <a:rPr lang="en-US" noProof="0">
                <a:solidFill>
                  <a:schemeClr val="bg1"/>
                </a:solidFill>
              </a:rPr>
              <a:t> labore et dolore magna </a:t>
            </a:r>
            <a:r>
              <a:rPr lang="en-US" noProof="0" err="1">
                <a:solidFill>
                  <a:schemeClr val="bg1"/>
                </a:solidFill>
              </a:rPr>
              <a:t>aliqua</a:t>
            </a:r>
            <a:r>
              <a:rPr lang="en-US" noProof="0">
                <a:solidFill>
                  <a:schemeClr val="bg1"/>
                </a:solidFill>
              </a:rPr>
              <a:t>. Ut </a:t>
            </a:r>
            <a:r>
              <a:rPr lang="en-US" noProof="0" err="1">
                <a:solidFill>
                  <a:schemeClr val="bg1"/>
                </a:solidFill>
              </a:rPr>
              <a:t>enim</a:t>
            </a:r>
            <a:r>
              <a:rPr lang="en-US" noProof="0">
                <a:solidFill>
                  <a:schemeClr val="bg1"/>
                </a:solidFill>
              </a:rPr>
              <a:t> ad minim </a:t>
            </a:r>
            <a:r>
              <a:rPr lang="en-US" noProof="0" err="1">
                <a:solidFill>
                  <a:schemeClr val="bg1"/>
                </a:solidFill>
              </a:rPr>
              <a:t>veniam</a:t>
            </a:r>
            <a:r>
              <a:rPr lang="en-US" noProof="0">
                <a:solidFill>
                  <a:schemeClr val="bg1"/>
                </a:solidFill>
              </a:rPr>
              <a:t>, </a:t>
            </a:r>
            <a:r>
              <a:rPr lang="en-US" noProof="0" err="1">
                <a:solidFill>
                  <a:schemeClr val="bg1"/>
                </a:solidFill>
              </a:rPr>
              <a:t>quis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noProof="0" err="1">
                <a:solidFill>
                  <a:schemeClr val="bg1"/>
                </a:solidFill>
              </a:rPr>
              <a:t>nostrud</a:t>
            </a:r>
            <a:r>
              <a:rPr lang="en-US" noProof="0">
                <a:solidFill>
                  <a:schemeClr val="bg1"/>
                </a:solidFill>
              </a:rPr>
              <a:t> exercitation </a:t>
            </a:r>
            <a:r>
              <a:rPr lang="en-US" noProof="0" err="1">
                <a:solidFill>
                  <a:schemeClr val="bg1"/>
                </a:solidFill>
              </a:rPr>
              <a:t>ullamco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noProof="0" err="1">
                <a:solidFill>
                  <a:schemeClr val="bg1"/>
                </a:solidFill>
              </a:rPr>
              <a:t>laboris</a:t>
            </a:r>
            <a:r>
              <a:rPr lang="en-US" noProof="0">
                <a:solidFill>
                  <a:schemeClr val="bg1"/>
                </a:solidFill>
              </a:rPr>
              <a:t> nisi </a:t>
            </a:r>
            <a:r>
              <a:rPr lang="en-US" noProof="0" err="1">
                <a:solidFill>
                  <a:schemeClr val="bg1"/>
                </a:solidFill>
              </a:rPr>
              <a:t>ut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noProof="0" err="1">
                <a:solidFill>
                  <a:schemeClr val="bg1"/>
                </a:solidFill>
              </a:rPr>
              <a:t>aliquip</a:t>
            </a:r>
            <a:r>
              <a:rPr lang="en-US" noProof="0">
                <a:solidFill>
                  <a:schemeClr val="bg1"/>
                </a:solidFill>
              </a:rPr>
              <a:t> ex </a:t>
            </a:r>
            <a:r>
              <a:rPr lang="en-US" noProof="0" err="1">
                <a:solidFill>
                  <a:schemeClr val="bg1"/>
                </a:solidFill>
              </a:rPr>
              <a:t>ea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noProof="0" err="1">
                <a:solidFill>
                  <a:schemeClr val="bg1"/>
                </a:solidFill>
              </a:rPr>
              <a:t>commodo</a:t>
            </a:r>
            <a:r>
              <a:rPr lang="en-US" noProof="0">
                <a:solidFill>
                  <a:schemeClr val="bg1"/>
                </a:solidFill>
              </a:rPr>
              <a:t> </a:t>
            </a:r>
            <a:r>
              <a:rPr lang="en-US" noProof="0" err="1">
                <a:solidFill>
                  <a:schemeClr val="bg1"/>
                </a:solidFill>
              </a:rPr>
              <a:t>consequat</a:t>
            </a:r>
            <a:r>
              <a:rPr lang="en-US" noProof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840FD6D-5097-7359-915E-E5DFBED65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000" y="1931193"/>
            <a:ext cx="1700212" cy="17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5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3B9B4B-8306-3D89-8764-E8311BCB0D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753349" y="2159000"/>
            <a:ext cx="3959225" cy="1860550"/>
          </a:xfrm>
        </p:spPr>
        <p:txBody>
          <a:bodyPr/>
          <a:lstStyle/>
          <a:p>
            <a:r>
              <a:rPr lang="da-DK"/>
              <a:t>The Team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CED349D8-6A67-C124-5D33-A5B4A67817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ABF87497-33F1-799E-B631-B656C922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7" y="540000"/>
            <a:ext cx="7903303" cy="947738"/>
          </a:xfrm>
        </p:spPr>
        <p:txBody>
          <a:bodyPr/>
          <a:lstStyle/>
          <a:p>
            <a:r>
              <a:rPr lang="en-US"/>
              <a:t>NNE - Agent Platform &amp; Power Platform governance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0032E3-EFB8-717B-3AFF-FCF18DC4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59183" y="6438901"/>
            <a:ext cx="1094616" cy="200024"/>
          </a:xfrm>
        </p:spPr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0FCD7-4344-2D34-CB00-4214BC20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438901"/>
            <a:ext cx="358775" cy="200024"/>
          </a:xfrm>
        </p:spPr>
        <p:txBody>
          <a:bodyPr/>
          <a:lstStyle/>
          <a:p>
            <a:fld id="{AE5B09D2-6DCE-4006-A78D-C7DE41927B1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47C73A-5E90-87BF-2159-3580E3055D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0250" y="2387600"/>
            <a:ext cx="4127500" cy="3625849"/>
          </a:xfrm>
        </p:spPr>
        <p:txBody>
          <a:bodyPr/>
          <a:lstStyle/>
          <a:p>
            <a:pPr lvl="6"/>
            <a:r>
              <a:rPr lang="en-US">
                <a:solidFill>
                  <a:schemeClr val="accent1"/>
                </a:solidFill>
              </a:rPr>
              <a:t>Overview</a:t>
            </a:r>
          </a:p>
          <a:p>
            <a:pPr lvl="7"/>
            <a:r>
              <a:rPr lang="en-GB"/>
              <a:t>NNE is a global engineering and consulting firm serving the pharmaceutical, biotech and life-science industries. Headquartered in Søborg, Denmark, and backed by decades of domain expertise, NNE designs, builds and validates manufacturing facilities and operations - from product development through commercial scale.</a:t>
            </a:r>
          </a:p>
          <a:p>
            <a:pPr lvl="6"/>
            <a:r>
              <a:rPr lang="en-GB">
                <a:solidFill>
                  <a:schemeClr val="accent1"/>
                </a:solidFill>
              </a:rPr>
              <a:t>The win</a:t>
            </a:r>
          </a:p>
          <a:p>
            <a:pPr lvl="7"/>
            <a:r>
              <a:rPr lang="en-GB"/>
              <a:t>NNE needed to move from decentralized, business-unit–led Power Platform management to a centralized model to meet stricter compliance (e.g. NIS2), error-handling, and monitoring requirements. We’re delivering a slightly adapted "Basic Governance for Power Platform" delivery and our new "Agent Playground" governance setup. The purpose is to enlighten NNE on the governance capabilities and provide a setup where selected users can "test drive" building Copilot Studio Agents in a guard railed manor.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39FA3C-92F4-20EA-99D0-09575C697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775" y="1790700"/>
            <a:ext cx="3013075" cy="280988"/>
          </a:xfrm>
        </p:spPr>
        <p:txBody>
          <a:bodyPr/>
          <a:lstStyle/>
          <a:p>
            <a:r>
              <a:rPr lang="en-US"/>
              <a:t>August 2025 </a:t>
            </a:r>
            <a:r>
              <a:rPr lang="en-US" b="1">
                <a:solidFill>
                  <a:schemeClr val="accent1"/>
                </a:solidFill>
              </a:rPr>
              <a:t>win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F6FD73-8FA5-20E2-2034-AFBE0B5E2B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10150" y="2273300"/>
            <a:ext cx="2540000" cy="3727450"/>
          </a:xfrm>
        </p:spPr>
        <p:txBody>
          <a:bodyPr/>
          <a:lstStyle/>
          <a:p>
            <a:pPr lvl="6"/>
            <a:r>
              <a:rPr lang="en-US">
                <a:solidFill>
                  <a:schemeClr val="accent1"/>
                </a:solidFill>
              </a:rPr>
              <a:t>Customer impact</a:t>
            </a:r>
          </a:p>
          <a:p>
            <a:pPr lvl="7"/>
            <a:r>
              <a:rPr lang="en-GB"/>
              <a:t>Centralized Power Platform governance will give NNE full control and management - standardizing environments, RBAC and monitoring to manage risk and compliance - while also providing a safe, governed innovation sandbox for rapid Copilot Agent and app experimentation, empowering business makers to prototype and iterate quickly without governance friction and unlocking new solutions at scale.</a:t>
            </a:r>
            <a:endParaRPr lang="en-US"/>
          </a:p>
        </p:txBody>
      </p:sp>
      <p:pic>
        <p:nvPicPr>
          <p:cNvPr id="37" name="Picture Placeholder 36" descr="A person in a suit&#10;&#10;AI-generated content may be incorrect.">
            <a:extLst>
              <a:ext uri="{FF2B5EF4-FFF2-40B4-BE49-F238E27FC236}">
                <a16:creationId xmlns:a16="http://schemas.microsoft.com/office/drawing/2014/main" id="{5CDEBEC9-1E9F-F746-EE8A-A87B4DB0B32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51950" y="1790700"/>
            <a:ext cx="944563" cy="1279525"/>
          </a:xfrm>
        </p:spPr>
      </p:pic>
      <p:pic>
        <p:nvPicPr>
          <p:cNvPr id="39" name="Picture Placeholder 38" descr="A person smiling at camera&#10;&#10;AI-generated content may be incorrect.">
            <a:extLst>
              <a:ext uri="{FF2B5EF4-FFF2-40B4-BE49-F238E27FC236}">
                <a16:creationId xmlns:a16="http://schemas.microsoft.com/office/drawing/2014/main" id="{76B8E227-F981-C551-6A6E-C6CAC56BBFCD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18775" y="1790700"/>
            <a:ext cx="942975" cy="1279525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74E515F-18C0-339B-59F7-F7917183B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86850" y="3159374"/>
            <a:ext cx="1266826" cy="199766"/>
          </a:xfrm>
        </p:spPr>
        <p:txBody>
          <a:bodyPr/>
          <a:lstStyle/>
          <a:p>
            <a:r>
              <a:rPr lang="da-DK"/>
              <a:t>Allan Buus Pihl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E18545F-AA62-0061-95B7-B7A7E6D2A57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86850" y="3365490"/>
            <a:ext cx="1266826" cy="199766"/>
          </a:xfrm>
        </p:spPr>
        <p:txBody>
          <a:bodyPr/>
          <a:lstStyle/>
          <a:p>
            <a:r>
              <a:rPr lang="da-DK"/>
              <a:t>Head of Customer Succes</a:t>
            </a:r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51D922E-E282-3063-6E45-E0E62509696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372725" y="3159374"/>
            <a:ext cx="1266826" cy="199766"/>
          </a:xfrm>
        </p:spPr>
        <p:txBody>
          <a:bodyPr/>
          <a:lstStyle/>
          <a:p>
            <a:r>
              <a:rPr lang="da-DK"/>
              <a:t>Lilian Stenholt</a:t>
            </a:r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7B1DBE8-2F03-1165-9845-41F8FBD4B72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372725" y="3365490"/>
            <a:ext cx="1266826" cy="199766"/>
          </a:xfrm>
        </p:spPr>
        <p:txBody>
          <a:bodyPr/>
          <a:lstStyle/>
          <a:p>
            <a:r>
              <a:rPr lang="da-DK"/>
              <a:t>Master</a:t>
            </a:r>
            <a:endParaRPr lang="en-US"/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79FCF49C-EF38-0D3E-ABF4-F837BB829C1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53349" y="4125911"/>
            <a:ext cx="3959225" cy="1966913"/>
          </a:xfrm>
        </p:spPr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2F779E-B40B-42EB-48BC-198F10A530D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950200" y="4641850"/>
            <a:ext cx="3632200" cy="1342757"/>
          </a:xfrm>
        </p:spPr>
        <p:txBody>
          <a:bodyPr/>
          <a:lstStyle/>
          <a:p>
            <a:r>
              <a:rPr lang="en-US"/>
              <a:t>Basic Governance	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	August</a:t>
            </a:r>
            <a:br>
              <a:rPr lang="da-DK"/>
            </a:br>
            <a:r>
              <a:rPr lang="en-US"/>
              <a:t>Agent Playground	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	September</a:t>
            </a:r>
          </a:p>
        </p:txBody>
      </p:sp>
      <p:pic>
        <p:nvPicPr>
          <p:cNvPr id="125" name="Billede 2">
            <a:extLst>
              <a:ext uri="{FF2B5EF4-FFF2-40B4-BE49-F238E27FC236}">
                <a16:creationId xmlns:a16="http://schemas.microsoft.com/office/drawing/2014/main" id="{B84CDCB7-156A-C5E0-68F8-EFF3EA9DC1B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050" y="458787"/>
            <a:ext cx="17875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0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618E3-24EC-EC6B-78FF-33F283715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D776DCC-02F8-5CBF-89E1-927B1BE88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4" r="8134" b="99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map of europe with white lines&#10;&#10;AI-generated content may be incorrect.">
            <a:extLst>
              <a:ext uri="{FF2B5EF4-FFF2-40B4-BE49-F238E27FC236}">
                <a16:creationId xmlns:a16="http://schemas.microsoft.com/office/drawing/2014/main" id="{64453BF5-04E8-3E28-A18A-A74F7F841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4" b="17353"/>
          <a:stretch>
            <a:fillRect/>
          </a:stretch>
        </p:blipFill>
        <p:spPr>
          <a:xfrm>
            <a:off x="6577856" y="937259"/>
            <a:ext cx="5614144" cy="592074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1260E-B5D5-95A4-B217-DE9E461F1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50290-6DD5-4C16-5625-53D26C1E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FC94AE-6284-DCA6-65E7-3F18C1CCB198}"/>
              </a:ext>
            </a:extLst>
          </p:cNvPr>
          <p:cNvSpPr/>
          <p:nvPr/>
        </p:nvSpPr>
        <p:spPr>
          <a:xfrm>
            <a:off x="485047" y="973544"/>
            <a:ext cx="2607527" cy="1477328"/>
          </a:xfrm>
          <a:prstGeom prst="roundRect">
            <a:avLst>
              <a:gd name="adj" fmla="val 120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4A235-EA26-1526-AF61-0025247E7838}"/>
              </a:ext>
            </a:extLst>
          </p:cNvPr>
          <p:cNvSpPr txBox="1"/>
          <p:nvPr/>
        </p:nvSpPr>
        <p:spPr>
          <a:xfrm>
            <a:off x="651397" y="1364203"/>
            <a:ext cx="2029402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500" spc="-200" noProof="0"/>
              <a:t>2006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FA762-865F-722E-4635-67FFEFC944D4}"/>
              </a:ext>
            </a:extLst>
          </p:cNvPr>
          <p:cNvSpPr txBox="1"/>
          <p:nvPr/>
        </p:nvSpPr>
        <p:spPr>
          <a:xfrm>
            <a:off x="680811" y="1187211"/>
            <a:ext cx="98745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noProof="0"/>
              <a:t>Founded 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8B79C1-F5A8-1BF2-DA26-A0072998270F}"/>
              </a:ext>
            </a:extLst>
          </p:cNvPr>
          <p:cNvSpPr/>
          <p:nvPr/>
        </p:nvSpPr>
        <p:spPr>
          <a:xfrm>
            <a:off x="485047" y="2536045"/>
            <a:ext cx="2607527" cy="1477328"/>
          </a:xfrm>
          <a:prstGeom prst="roundRect">
            <a:avLst>
              <a:gd name="adj" fmla="val 1209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86ED1-B058-3855-DEC3-662A54C6AEFC}"/>
              </a:ext>
            </a:extLst>
          </p:cNvPr>
          <p:cNvSpPr txBox="1"/>
          <p:nvPr/>
        </p:nvSpPr>
        <p:spPr>
          <a:xfrm>
            <a:off x="651397" y="2926704"/>
            <a:ext cx="2242602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500" spc="-400" noProof="0">
                <a:solidFill>
                  <a:schemeClr val="bg2"/>
                </a:solidFill>
              </a:rPr>
              <a:t>+1000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23007-BE5B-D2C2-1558-7C080E6308B0}"/>
              </a:ext>
            </a:extLst>
          </p:cNvPr>
          <p:cNvSpPr txBox="1"/>
          <p:nvPr/>
        </p:nvSpPr>
        <p:spPr>
          <a:xfrm>
            <a:off x="680811" y="2749712"/>
            <a:ext cx="98103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noProof="0">
                <a:solidFill>
                  <a:schemeClr val="bg2"/>
                </a:solidFill>
              </a:rPr>
              <a:t>Customers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603F01-7AD1-28FE-572D-39A2E3F8DE6A}"/>
              </a:ext>
            </a:extLst>
          </p:cNvPr>
          <p:cNvSpPr/>
          <p:nvPr/>
        </p:nvSpPr>
        <p:spPr>
          <a:xfrm>
            <a:off x="3176418" y="2536045"/>
            <a:ext cx="2607527" cy="1477328"/>
          </a:xfrm>
          <a:prstGeom prst="roundRect">
            <a:avLst>
              <a:gd name="adj" fmla="val 120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2B454-7556-1F9A-2C7A-78C5817EA40F}"/>
              </a:ext>
            </a:extLst>
          </p:cNvPr>
          <p:cNvSpPr txBox="1"/>
          <p:nvPr/>
        </p:nvSpPr>
        <p:spPr>
          <a:xfrm>
            <a:off x="3342768" y="2926704"/>
            <a:ext cx="2080698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500" spc="-100" noProof="0">
                <a:solidFill>
                  <a:schemeClr val="bg2"/>
                </a:solidFill>
              </a:rPr>
              <a:t>+330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57AD9A-D982-1484-7652-7A66E5141BED}"/>
              </a:ext>
            </a:extLst>
          </p:cNvPr>
          <p:cNvSpPr txBox="1"/>
          <p:nvPr/>
        </p:nvSpPr>
        <p:spPr>
          <a:xfrm>
            <a:off x="3372182" y="2749712"/>
            <a:ext cx="98264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noProof="0">
                <a:solidFill>
                  <a:schemeClr val="bg2"/>
                </a:solidFill>
              </a:rPr>
              <a:t>Employees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AF44A-8984-935E-E550-290FB4702224}"/>
              </a:ext>
            </a:extLst>
          </p:cNvPr>
          <p:cNvSpPr txBox="1"/>
          <p:nvPr/>
        </p:nvSpPr>
        <p:spPr>
          <a:xfrm>
            <a:off x="485047" y="4550650"/>
            <a:ext cx="535854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00"/>
              </a:spcBef>
            </a:pPr>
            <a:r>
              <a:rPr lang="da-DK" sz="1600" err="1"/>
              <a:t>Context</a:t>
            </a:r>
            <a:r>
              <a:rPr lang="da-DK" sz="1600"/>
              <a:t>&amp; </a:t>
            </a:r>
            <a:r>
              <a:rPr lang="da-DK" sz="1600" err="1"/>
              <a:t>advises</a:t>
            </a:r>
            <a:r>
              <a:rPr lang="da-DK" sz="1600"/>
              <a:t> Danish </a:t>
            </a:r>
            <a:r>
              <a:rPr lang="da-DK" sz="1600" err="1"/>
              <a:t>companies</a:t>
            </a:r>
            <a:r>
              <a:rPr lang="da-DK" sz="1600"/>
              <a:t> and organisations on digital transformation and delivers business-</a:t>
            </a:r>
            <a:r>
              <a:rPr lang="da-DK" sz="1600" err="1"/>
              <a:t>critical</a:t>
            </a:r>
            <a:r>
              <a:rPr lang="da-DK" sz="1600"/>
              <a:t> IT solutions </a:t>
            </a:r>
            <a:r>
              <a:rPr lang="da-DK" sz="1600" err="1"/>
              <a:t>based</a:t>
            </a:r>
            <a:r>
              <a:rPr lang="da-DK" sz="1600"/>
              <a:t> on </a:t>
            </a:r>
            <a:r>
              <a:rPr lang="da-DK" sz="1600" err="1"/>
              <a:t>Microsoft’s</a:t>
            </a:r>
            <a:r>
              <a:rPr lang="da-DK" sz="1600"/>
              <a:t> </a:t>
            </a:r>
            <a:r>
              <a:rPr lang="da-DK" sz="1600" err="1"/>
              <a:t>technology</a:t>
            </a:r>
            <a:r>
              <a:rPr lang="da-DK" sz="1600"/>
              <a:t> platforms. </a:t>
            </a:r>
            <a:r>
              <a:rPr lang="en-US" sz="1600"/>
              <a:t>Our diverse client portfolio includes many of Denmark's leading companies across various industries​ and a wide range of public institutions. </a:t>
            </a:r>
            <a:endParaRPr lang="da-DK" sz="1600"/>
          </a:p>
        </p:txBody>
      </p:sp>
      <p:pic>
        <p:nvPicPr>
          <p:cNvPr id="21" name="Grafik 8">
            <a:extLst>
              <a:ext uri="{FF2B5EF4-FFF2-40B4-BE49-F238E27FC236}">
                <a16:creationId xmlns:a16="http://schemas.microsoft.com/office/drawing/2014/main" id="{4D5ABEE7-FD4E-E92D-D8CD-FE1C208F8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5047" y="6333094"/>
            <a:ext cx="2509074" cy="3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4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C1E3-42C3-4BEE-F538-33050A13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C49CA-8072-6BAF-B20F-2695B56F1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F67D0-E451-0DC3-EC17-C3C34333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8C4644-6E80-1D89-37AE-EEF5CFAF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Our organization – </a:t>
            </a:r>
            <a:r>
              <a:rPr lang="en-GB" b="1"/>
              <a:t>330 in total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EBAE6-9CBA-41CC-8B3F-70AD7B5FE6EF}"/>
              </a:ext>
            </a:extLst>
          </p:cNvPr>
          <p:cNvSpPr txBox="1"/>
          <p:nvPr/>
        </p:nvSpPr>
        <p:spPr>
          <a:xfrm>
            <a:off x="1686774" y="3166637"/>
            <a:ext cx="381515" cy="1603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4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spc="300" normalizeH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x</a:t>
            </a:r>
            <a:r>
              <a:rPr kumimoji="0" lang="en-US" sz="1000" b="0" i="0" u="none" strike="noStrike" kern="1200" cap="all" spc="30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PM</a:t>
            </a:r>
            <a:endParaRPr kumimoji="0" lang="en-US" sz="1000" b="0" i="0" u="none" strike="noStrike" kern="1200" cap="all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81226-D83F-E0BB-B721-9C39E2819E87}"/>
              </a:ext>
            </a:extLst>
          </p:cNvPr>
          <p:cNvSpPr txBox="1"/>
          <p:nvPr/>
        </p:nvSpPr>
        <p:spPr>
          <a:xfrm>
            <a:off x="1129181" y="3652611"/>
            <a:ext cx="149670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0" noProof="0"/>
              <a:t>+xx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3440C-1F81-FA2C-5942-58D039D02882}"/>
              </a:ext>
            </a:extLst>
          </p:cNvPr>
          <p:cNvSpPr txBox="1"/>
          <p:nvPr/>
        </p:nvSpPr>
        <p:spPr>
          <a:xfrm>
            <a:off x="1484797" y="4707838"/>
            <a:ext cx="7854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noProof="0"/>
              <a:t>Employees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1C670414-E78D-14CD-7751-0A32BE70F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25962" y="1874286"/>
            <a:ext cx="859615" cy="982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3F6FD4-57D8-3BCB-B27B-CF7F4E6CC052}"/>
              </a:ext>
            </a:extLst>
          </p:cNvPr>
          <p:cNvSpPr txBox="1"/>
          <p:nvPr/>
        </p:nvSpPr>
        <p:spPr>
          <a:xfrm>
            <a:off x="3938427" y="3166637"/>
            <a:ext cx="1430570" cy="329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>
                <a:solidFill>
                  <a:prstClr val="black"/>
                </a:solidFill>
              </a:rPr>
              <a:t>AI Business</a:t>
            </a:r>
            <a:br>
              <a:rPr lang="en-US" sz="1000" cap="all" spc="300">
                <a:solidFill>
                  <a:prstClr val="black"/>
                </a:solidFill>
              </a:rPr>
            </a:br>
            <a:r>
              <a:rPr lang="en-US" sz="1000" cap="all" spc="300">
                <a:solidFill>
                  <a:prstClr val="black"/>
                </a:solidFill>
              </a:rPr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774D0-3AF4-D0A6-F8FF-3295DD28F337}"/>
              </a:ext>
            </a:extLst>
          </p:cNvPr>
          <p:cNvSpPr txBox="1"/>
          <p:nvPr/>
        </p:nvSpPr>
        <p:spPr>
          <a:xfrm>
            <a:off x="9630194" y="3652611"/>
            <a:ext cx="150772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0" noProof="0"/>
              <a:t>+xx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9970A-02A8-5E02-39DA-B7042831EF37}"/>
              </a:ext>
            </a:extLst>
          </p:cNvPr>
          <p:cNvSpPr txBox="1"/>
          <p:nvPr/>
        </p:nvSpPr>
        <p:spPr>
          <a:xfrm>
            <a:off x="9991319" y="4707838"/>
            <a:ext cx="7854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noProof="0"/>
              <a:t>Employees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BD3E6-C05F-7189-030B-096E9EF5CAD3}"/>
              </a:ext>
            </a:extLst>
          </p:cNvPr>
          <p:cNvSpPr txBox="1"/>
          <p:nvPr/>
        </p:nvSpPr>
        <p:spPr>
          <a:xfrm>
            <a:off x="3994878" y="3652611"/>
            <a:ext cx="131766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0" noProof="0"/>
              <a:t>+xx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F31E6C-3820-C8B9-5C96-60C95DC2B99B}"/>
              </a:ext>
            </a:extLst>
          </p:cNvPr>
          <p:cNvSpPr txBox="1"/>
          <p:nvPr/>
        </p:nvSpPr>
        <p:spPr>
          <a:xfrm>
            <a:off x="4260977" y="4707838"/>
            <a:ext cx="7854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noProof="0"/>
              <a:t>Employees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D84256-BBF7-ABF2-A5BF-0CDDA780F284}"/>
              </a:ext>
            </a:extLst>
          </p:cNvPr>
          <p:cNvSpPr txBox="1"/>
          <p:nvPr/>
        </p:nvSpPr>
        <p:spPr>
          <a:xfrm>
            <a:off x="6896420" y="3652611"/>
            <a:ext cx="131766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0" noProof="0"/>
              <a:t>+xx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109309-F97F-AABC-E38A-DF2D42B6B424}"/>
              </a:ext>
            </a:extLst>
          </p:cNvPr>
          <p:cNvSpPr txBox="1"/>
          <p:nvPr/>
        </p:nvSpPr>
        <p:spPr>
          <a:xfrm>
            <a:off x="7162519" y="4707838"/>
            <a:ext cx="7854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noProof="0"/>
              <a:t>Employees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326CBB-221A-E10D-BFFB-ACF8D27B0C97}"/>
              </a:ext>
            </a:extLst>
          </p:cNvPr>
          <p:cNvSpPr txBox="1"/>
          <p:nvPr/>
        </p:nvSpPr>
        <p:spPr>
          <a:xfrm>
            <a:off x="6984681" y="3166637"/>
            <a:ext cx="1141147" cy="327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Custom solution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6881FF-5080-48BA-CFA1-77235A663AD9}"/>
              </a:ext>
            </a:extLst>
          </p:cNvPr>
          <p:cNvCxnSpPr>
            <a:cxnSpLocks/>
          </p:cNvCxnSpPr>
          <p:nvPr/>
        </p:nvCxnSpPr>
        <p:spPr>
          <a:xfrm>
            <a:off x="3224387" y="1640682"/>
            <a:ext cx="0" cy="4404518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438FBB-910E-C797-656C-4C157EB0000F}"/>
              </a:ext>
            </a:extLst>
          </p:cNvPr>
          <p:cNvGrpSpPr/>
          <p:nvPr/>
        </p:nvGrpSpPr>
        <p:grpSpPr>
          <a:xfrm>
            <a:off x="3599734" y="1632304"/>
            <a:ext cx="2130466" cy="1224399"/>
            <a:chOff x="3661474" y="1511403"/>
            <a:chExt cx="2130466" cy="1224399"/>
          </a:xfrm>
        </p:grpSpPr>
        <p:pic>
          <p:nvPicPr>
            <p:cNvPr id="3" name="Picture 28">
              <a:extLst>
                <a:ext uri="{FF2B5EF4-FFF2-40B4-BE49-F238E27FC236}">
                  <a16:creationId xmlns:a16="http://schemas.microsoft.com/office/drawing/2014/main" id="{9B712FA2-CF67-A8E6-83AA-63E8272B3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251940" y="2195802"/>
              <a:ext cx="540000" cy="540000"/>
            </a:xfrm>
            <a:prstGeom prst="rect">
              <a:avLst/>
            </a:prstGeom>
          </p:spPr>
        </p:pic>
        <p:pic>
          <p:nvPicPr>
            <p:cNvPr id="22" name="Picture 32">
              <a:extLst>
                <a:ext uri="{FF2B5EF4-FFF2-40B4-BE49-F238E27FC236}">
                  <a16:creationId xmlns:a16="http://schemas.microsoft.com/office/drawing/2014/main" id="{1319D697-2402-0DA9-26B3-D9F933DB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683456" y="1511403"/>
              <a:ext cx="540000" cy="540000"/>
            </a:xfrm>
            <a:prstGeom prst="rect">
              <a:avLst/>
            </a:prstGeom>
          </p:spPr>
        </p:pic>
        <p:pic>
          <p:nvPicPr>
            <p:cNvPr id="25" name="Picture 36">
              <a:extLst>
                <a:ext uri="{FF2B5EF4-FFF2-40B4-BE49-F238E27FC236}">
                  <a16:creationId xmlns:a16="http://schemas.microsoft.com/office/drawing/2014/main" id="{C9FB7FB7-6518-3693-1345-F7C958122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199117" y="1519781"/>
              <a:ext cx="540000" cy="540000"/>
            </a:xfrm>
            <a:prstGeom prst="rect">
              <a:avLst/>
            </a:prstGeom>
          </p:spPr>
        </p:pic>
        <p:pic>
          <p:nvPicPr>
            <p:cNvPr id="28" name="Picture 40">
              <a:extLst>
                <a:ext uri="{FF2B5EF4-FFF2-40B4-BE49-F238E27FC236}">
                  <a16:creationId xmlns:a16="http://schemas.microsoft.com/office/drawing/2014/main" id="{285C7611-D493-4D26-A792-A60620654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661474" y="2173539"/>
              <a:ext cx="617144" cy="540000"/>
            </a:xfrm>
            <a:prstGeom prst="rect">
              <a:avLst/>
            </a:prstGeom>
          </p:spPr>
        </p:pic>
        <p:pic>
          <p:nvPicPr>
            <p:cNvPr id="54" name="Graphic 21">
              <a:extLst>
                <a:ext uri="{FF2B5EF4-FFF2-40B4-BE49-F238E27FC236}">
                  <a16:creationId xmlns:a16="http://schemas.microsoft.com/office/drawing/2014/main" id="{C3376C5B-2850-CD3E-3D37-C9BF1AB1D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43406" y="2178890"/>
              <a:ext cx="540003" cy="540000"/>
            </a:xfrm>
            <a:prstGeom prst="rect">
              <a:avLst/>
            </a:prstGeom>
          </p:spPr>
        </p:pic>
        <p:pic>
          <p:nvPicPr>
            <p:cNvPr id="55" name="Graphic 11">
              <a:extLst>
                <a:ext uri="{FF2B5EF4-FFF2-40B4-BE49-F238E27FC236}">
                  <a16:creationId xmlns:a16="http://schemas.microsoft.com/office/drawing/2014/main" id="{4B749398-902A-49E0-DD9A-D3181A012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79148" y="1511403"/>
              <a:ext cx="540003" cy="5400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C319DC4-F906-A51C-E322-619329E59D46}"/>
              </a:ext>
            </a:extLst>
          </p:cNvPr>
          <p:cNvGrpSpPr/>
          <p:nvPr/>
        </p:nvGrpSpPr>
        <p:grpSpPr>
          <a:xfrm>
            <a:off x="9429092" y="2023381"/>
            <a:ext cx="1909924" cy="821299"/>
            <a:chOff x="9439183" y="1576934"/>
            <a:chExt cx="2009225" cy="864000"/>
          </a:xfrm>
        </p:grpSpPr>
        <p:pic>
          <p:nvPicPr>
            <p:cNvPr id="56" name="Graphic 27">
              <a:extLst>
                <a:ext uri="{FF2B5EF4-FFF2-40B4-BE49-F238E27FC236}">
                  <a16:creationId xmlns:a16="http://schemas.microsoft.com/office/drawing/2014/main" id="{C2A8EC50-A800-9A44-15D5-3B0138AB0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39183" y="1576934"/>
              <a:ext cx="987432" cy="864000"/>
            </a:xfrm>
            <a:prstGeom prst="rect">
              <a:avLst/>
            </a:prstGeom>
          </p:spPr>
        </p:pic>
        <p:pic>
          <p:nvPicPr>
            <p:cNvPr id="57" name="Graphic 54">
              <a:extLst>
                <a:ext uri="{FF2B5EF4-FFF2-40B4-BE49-F238E27FC236}">
                  <a16:creationId xmlns:a16="http://schemas.microsoft.com/office/drawing/2014/main" id="{A2964C54-63B9-C66B-4799-0C1A2C253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84404" y="1576934"/>
              <a:ext cx="864004" cy="864000"/>
            </a:xfrm>
            <a:prstGeom prst="rect">
              <a:avLst/>
            </a:prstGeom>
          </p:spPr>
        </p:pic>
      </p:grpSp>
      <p:sp>
        <p:nvSpPr>
          <p:cNvPr id="58" name="TextBox 41">
            <a:extLst>
              <a:ext uri="{FF2B5EF4-FFF2-40B4-BE49-F238E27FC236}">
                <a16:creationId xmlns:a16="http://schemas.microsoft.com/office/drawing/2014/main" id="{6262929F-501A-FC6E-A002-CE29406743A0}"/>
              </a:ext>
            </a:extLst>
          </p:cNvPr>
          <p:cNvSpPr txBox="1"/>
          <p:nvPr/>
        </p:nvSpPr>
        <p:spPr>
          <a:xfrm>
            <a:off x="9723151" y="3166637"/>
            <a:ext cx="1321806" cy="4963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4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Erp &amp; digital experiences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C7CFB90-2B5C-68E4-9D06-3A190E349A4F}"/>
              </a:ext>
            </a:extLst>
          </p:cNvPr>
          <p:cNvGrpSpPr/>
          <p:nvPr/>
        </p:nvGrpSpPr>
        <p:grpSpPr>
          <a:xfrm>
            <a:off x="869952" y="2040477"/>
            <a:ext cx="1987972" cy="793963"/>
            <a:chOff x="719232" y="1705226"/>
            <a:chExt cx="2163336" cy="864000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469C53F5-9260-635F-0BC1-5521449C0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1895140" y="1705226"/>
              <a:ext cx="987428" cy="86400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08C24A2B-68AB-CAF8-607F-3D97FD68C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9232" y="1705226"/>
              <a:ext cx="987432" cy="864000"/>
            </a:xfrm>
            <a:prstGeom prst="rect">
              <a:avLst/>
            </a:prstGeom>
          </p:spPr>
        </p:pic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18BECE2-AB84-DF34-3ABC-15D61778812D}"/>
              </a:ext>
            </a:extLst>
          </p:cNvPr>
          <p:cNvCxnSpPr>
            <a:cxnSpLocks/>
          </p:cNvCxnSpPr>
          <p:nvPr/>
        </p:nvCxnSpPr>
        <p:spPr>
          <a:xfrm>
            <a:off x="6192559" y="1640682"/>
            <a:ext cx="0" cy="4404518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B203F50-AFF1-556D-7C6F-C3B09A9DCE9A}"/>
              </a:ext>
            </a:extLst>
          </p:cNvPr>
          <p:cNvCxnSpPr>
            <a:cxnSpLocks/>
          </p:cNvCxnSpPr>
          <p:nvPr/>
        </p:nvCxnSpPr>
        <p:spPr>
          <a:xfrm>
            <a:off x="8993816" y="1640682"/>
            <a:ext cx="0" cy="4404518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7">
            <a:extLst>
              <a:ext uri="{FF2B5EF4-FFF2-40B4-BE49-F238E27FC236}">
                <a16:creationId xmlns:a16="http://schemas.microsoft.com/office/drawing/2014/main" id="{EADCD7E5-E2DD-F9BD-2A65-A91D95250A1E}"/>
              </a:ext>
            </a:extLst>
          </p:cNvPr>
          <p:cNvSpPr/>
          <p:nvPr/>
        </p:nvSpPr>
        <p:spPr bwMode="auto">
          <a:xfrm>
            <a:off x="587830" y="5187396"/>
            <a:ext cx="11124742" cy="5733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1" name="Graphic 4">
            <a:extLst>
              <a:ext uri="{FF2B5EF4-FFF2-40B4-BE49-F238E27FC236}">
                <a16:creationId xmlns:a16="http://schemas.microsoft.com/office/drawing/2014/main" id="{47068BD8-3A40-5C66-53E0-A09E81FA13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9429" y="4899279"/>
            <a:ext cx="851458" cy="973092"/>
          </a:xfrm>
          <a:prstGeom prst="rect">
            <a:avLst/>
          </a:prstGeom>
        </p:spPr>
      </p:pic>
      <p:sp>
        <p:nvSpPr>
          <p:cNvPr id="62" name="TextBox 13">
            <a:extLst>
              <a:ext uri="{FF2B5EF4-FFF2-40B4-BE49-F238E27FC236}">
                <a16:creationId xmlns:a16="http://schemas.microsoft.com/office/drawing/2014/main" id="{50627174-2A59-9B87-5462-78527F6E3147}"/>
              </a:ext>
            </a:extLst>
          </p:cNvPr>
          <p:cNvSpPr txBox="1"/>
          <p:nvPr/>
        </p:nvSpPr>
        <p:spPr>
          <a:xfrm>
            <a:off x="5589658" y="5385825"/>
            <a:ext cx="1041952" cy="1578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4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AI Agents</a:t>
            </a:r>
          </a:p>
        </p:txBody>
      </p:sp>
    </p:spTree>
    <p:extLst>
      <p:ext uri="{BB962C8B-B14F-4D97-AF65-F5344CB8AC3E}">
        <p14:creationId xmlns:p14="http://schemas.microsoft.com/office/powerpoint/2010/main" val="104261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14214-E222-7CD9-91B8-85A469ADA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53DE1-E4BE-CDB9-906B-8AD837246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F4EC-9CD1-9D3A-B0A5-210D4F45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16349A-22E4-E3D0-853B-7E2A9879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Our organization – </a:t>
            </a:r>
            <a:r>
              <a:rPr lang="en-GB" b="1"/>
              <a:t>330 in total</a:t>
            </a:r>
            <a:endParaRPr lang="en-US" b="1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734AB87-1C44-29C1-0231-55B40A575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848" y="2032652"/>
            <a:ext cx="973096" cy="97309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AF6C191-4C58-5883-8F7F-97F598BA2DB6}"/>
              </a:ext>
            </a:extLst>
          </p:cNvPr>
          <p:cNvSpPr txBox="1"/>
          <p:nvPr/>
        </p:nvSpPr>
        <p:spPr>
          <a:xfrm>
            <a:off x="1269596" y="3107720"/>
            <a:ext cx="1479600" cy="160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>
                <a:solidFill>
                  <a:prstClr val="black"/>
                </a:solidFill>
              </a:rPr>
              <a:t>CRM sales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41A7EC-A084-841C-6DE0-5BF7464D4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6021" y="2063361"/>
            <a:ext cx="973096" cy="97309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2ED3365-D884-6C52-F947-FFF54C07F8EC}"/>
              </a:ext>
            </a:extLst>
          </p:cNvPr>
          <p:cNvSpPr txBox="1"/>
          <p:nvPr/>
        </p:nvSpPr>
        <p:spPr>
          <a:xfrm>
            <a:off x="2872769" y="3107720"/>
            <a:ext cx="1479600" cy="329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>
                <a:solidFill>
                  <a:prstClr val="black"/>
                </a:solidFill>
              </a:rPr>
              <a:t>CRM </a:t>
            </a:r>
            <a:br>
              <a:rPr lang="en-US" sz="1000" cap="all" spc="300">
                <a:solidFill>
                  <a:prstClr val="black"/>
                </a:solidFill>
              </a:rPr>
            </a:br>
            <a:r>
              <a:rPr lang="en-US" sz="1000" cap="all" spc="300">
                <a:solidFill>
                  <a:prstClr val="black"/>
                </a:solidFill>
              </a:rPr>
              <a:t>marketing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F72E117-316A-E244-8C5D-8815FCA94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0013" y="2032651"/>
            <a:ext cx="851458" cy="97309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EAAB2F4-CCDA-4556-0CA1-4D19B0E348B4}"/>
              </a:ext>
            </a:extLst>
          </p:cNvPr>
          <p:cNvSpPr txBox="1"/>
          <p:nvPr/>
        </p:nvSpPr>
        <p:spPr>
          <a:xfrm>
            <a:off x="4475942" y="3107720"/>
            <a:ext cx="1479600" cy="160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>
                <a:solidFill>
                  <a:prstClr val="black"/>
                </a:solidFill>
              </a:rPr>
              <a:t>AI agents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30B741-3B7D-3EA6-D5E4-4B92F43A0D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2998" y="2139085"/>
            <a:ext cx="973094" cy="85145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7D8BA2A-E7BA-2F3E-CCC3-DDFF312262FE}"/>
              </a:ext>
            </a:extLst>
          </p:cNvPr>
          <p:cNvSpPr txBox="1"/>
          <p:nvPr/>
        </p:nvSpPr>
        <p:spPr>
          <a:xfrm>
            <a:off x="6079115" y="3107720"/>
            <a:ext cx="1480860" cy="4989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>
                <a:solidFill>
                  <a:prstClr val="black"/>
                </a:solidFill>
              </a:rPr>
              <a:t>Customer service </a:t>
            </a:r>
            <a:br>
              <a:rPr lang="en-US" sz="1000" cap="all" spc="300">
                <a:solidFill>
                  <a:prstClr val="black"/>
                </a:solidFill>
              </a:rPr>
            </a:br>
            <a:r>
              <a:rPr lang="en-US" sz="1000" cap="all" spc="300">
                <a:solidFill>
                  <a:prstClr val="black"/>
                </a:solidFill>
              </a:rPr>
              <a:t>&amp; support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215E3E5-9924-1134-3F64-78394E9ABB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6800" y="2032651"/>
            <a:ext cx="973096" cy="97309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92FAEE6-5FDE-2EF4-C587-F9AFD71EFCA8}"/>
              </a:ext>
            </a:extLst>
          </p:cNvPr>
          <p:cNvSpPr txBox="1"/>
          <p:nvPr/>
        </p:nvSpPr>
        <p:spPr>
          <a:xfrm>
            <a:off x="7683548" y="3107720"/>
            <a:ext cx="1479600" cy="329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>
                <a:solidFill>
                  <a:prstClr val="black"/>
                </a:solidFill>
              </a:rPr>
              <a:t>Business continuity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4C9DD7D-3978-3EFF-2EE7-08C09B88E7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9972" y="2046257"/>
            <a:ext cx="973096" cy="97309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8664AB0-30A4-EFF4-1728-410CD680B94B}"/>
              </a:ext>
            </a:extLst>
          </p:cNvPr>
          <p:cNvSpPr txBox="1"/>
          <p:nvPr/>
        </p:nvSpPr>
        <p:spPr>
          <a:xfrm>
            <a:off x="9286720" y="3107720"/>
            <a:ext cx="1479600" cy="329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>
                <a:solidFill>
                  <a:prstClr val="black"/>
                </a:solidFill>
              </a:rPr>
              <a:t>Data &amp; </a:t>
            </a:r>
            <a:br>
              <a:rPr lang="en-US" sz="1000" cap="all" spc="300">
                <a:solidFill>
                  <a:prstClr val="black"/>
                </a:solidFill>
              </a:rPr>
            </a:br>
            <a:r>
              <a:rPr lang="en-US" sz="1000" cap="all" spc="300">
                <a:solidFill>
                  <a:prstClr val="black"/>
                </a:solidFill>
              </a:rPr>
              <a:t>insights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A31F2D9-2DB5-517F-A286-DE6290DBB5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63899" y="4151553"/>
            <a:ext cx="973094" cy="85145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B08083C-C36B-87FC-1C16-575D8F86E9F5}"/>
              </a:ext>
            </a:extLst>
          </p:cNvPr>
          <p:cNvSpPr txBox="1"/>
          <p:nvPr/>
        </p:nvSpPr>
        <p:spPr>
          <a:xfrm>
            <a:off x="2009396" y="5108756"/>
            <a:ext cx="1479600" cy="160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>
                <a:solidFill>
                  <a:prstClr val="black"/>
                </a:solidFill>
              </a:rPr>
              <a:t>ERP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979D18F9-3E1E-EC6E-6F52-89B2844ACE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97026" y="4043449"/>
            <a:ext cx="973096" cy="97309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C4235EA-1A65-FFAF-2CFE-8F615A65C26F}"/>
              </a:ext>
            </a:extLst>
          </p:cNvPr>
          <p:cNvSpPr txBox="1"/>
          <p:nvPr/>
        </p:nvSpPr>
        <p:spPr>
          <a:xfrm>
            <a:off x="3643777" y="5108756"/>
            <a:ext cx="1479600" cy="329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>
                <a:solidFill>
                  <a:prstClr val="black"/>
                </a:solidFill>
              </a:rPr>
              <a:t>Web &amp;</a:t>
            </a:r>
            <a:br>
              <a:rPr lang="en-US" sz="1000" cap="all" spc="300">
                <a:solidFill>
                  <a:prstClr val="black"/>
                </a:solidFill>
              </a:rPr>
            </a:br>
            <a:r>
              <a:rPr lang="en-US" sz="1000" cap="all" spc="300">
                <a:solidFill>
                  <a:prstClr val="black"/>
                </a:solidFill>
              </a:rPr>
              <a:t>E-commerce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F56241F-2573-A815-1982-B227C81200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31410" y="4043450"/>
            <a:ext cx="973096" cy="97309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79AA40F-60EE-B99A-C069-F764126B9583}"/>
              </a:ext>
            </a:extLst>
          </p:cNvPr>
          <p:cNvSpPr txBox="1"/>
          <p:nvPr/>
        </p:nvSpPr>
        <p:spPr>
          <a:xfrm>
            <a:off x="5278158" y="5108756"/>
            <a:ext cx="1479600" cy="160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>
                <a:solidFill>
                  <a:prstClr val="black"/>
                </a:solidFill>
              </a:rPr>
              <a:t>Modern work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FADBE506-E10E-CBEA-0EC0-24497A043F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65792" y="4151555"/>
            <a:ext cx="973094" cy="85145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F4740B0-D354-7D39-DF9C-33248A0CD94D}"/>
              </a:ext>
            </a:extLst>
          </p:cNvPr>
          <p:cNvSpPr txBox="1"/>
          <p:nvPr/>
        </p:nvSpPr>
        <p:spPr>
          <a:xfrm>
            <a:off x="6912539" y="5108756"/>
            <a:ext cx="1479600" cy="329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 err="1">
                <a:solidFill>
                  <a:prstClr val="black"/>
                </a:solidFill>
              </a:rPr>
              <a:t>Projectum</a:t>
            </a:r>
            <a:r>
              <a:rPr lang="en-US" sz="1000" cap="all" spc="300">
                <a:solidFill>
                  <a:prstClr val="black"/>
                </a:solidFill>
              </a:rPr>
              <a:t> </a:t>
            </a:r>
            <a:r>
              <a:rPr lang="en-US" sz="1000" spc="300" err="1">
                <a:solidFill>
                  <a:prstClr val="black"/>
                </a:solidFill>
              </a:rPr>
              <a:t>x</a:t>
            </a:r>
            <a:r>
              <a:rPr lang="en-US" sz="1000" cap="all" spc="300" err="1">
                <a:solidFill>
                  <a:prstClr val="black"/>
                </a:solidFill>
              </a:rPr>
              <a:t>pm</a:t>
            </a:r>
            <a:endParaRPr lang="en-US" sz="1000" cap="all" spc="300">
              <a:solidFill>
                <a:prstClr val="black"/>
              </a:solidFill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50427AB-1CD2-5B40-8F17-D90B2F2D1F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60991" y="4043451"/>
            <a:ext cx="851458" cy="97309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032E351-2692-38FF-96D0-18BFF0D3DA9C}"/>
              </a:ext>
            </a:extLst>
          </p:cNvPr>
          <p:cNvSpPr txBox="1"/>
          <p:nvPr/>
        </p:nvSpPr>
        <p:spPr>
          <a:xfrm>
            <a:off x="8546920" y="5108756"/>
            <a:ext cx="1479600" cy="329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ctr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sz="1000" cap="all" spc="300">
                <a:solidFill>
                  <a:prstClr val="black"/>
                </a:solidFill>
              </a:rPr>
              <a:t>Custom solutions</a:t>
            </a:r>
          </a:p>
        </p:txBody>
      </p:sp>
    </p:spTree>
    <p:extLst>
      <p:ext uri="{BB962C8B-B14F-4D97-AF65-F5344CB8AC3E}">
        <p14:creationId xmlns:p14="http://schemas.microsoft.com/office/powerpoint/2010/main" val="262089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62D108-B7AB-9F34-B134-D3B2188ED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A30CD04-99DC-0F46-12BD-EF2C92E56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297" y="2738389"/>
            <a:ext cx="2263239" cy="2390387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438F658-3DBC-3FBD-8F6F-A3205246F48F}"/>
              </a:ext>
            </a:extLst>
          </p:cNvPr>
          <p:cNvSpPr/>
          <p:nvPr/>
        </p:nvSpPr>
        <p:spPr>
          <a:xfrm>
            <a:off x="5479632" y="2210291"/>
            <a:ext cx="3019196" cy="3882533"/>
          </a:xfrm>
          <a:prstGeom prst="roundRect">
            <a:avLst>
              <a:gd name="adj" fmla="val 9211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13027E5-7938-41AE-C19B-F30E93B4C212}"/>
              </a:ext>
            </a:extLst>
          </p:cNvPr>
          <p:cNvSpPr/>
          <p:nvPr/>
        </p:nvSpPr>
        <p:spPr>
          <a:xfrm>
            <a:off x="8693379" y="1139371"/>
            <a:ext cx="3019196" cy="4953454"/>
          </a:xfrm>
          <a:prstGeom prst="roundRect">
            <a:avLst>
              <a:gd name="adj" fmla="val 9211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9FA64F-90D5-1AA3-B1DC-5D61AF274C4E}"/>
              </a:ext>
            </a:extLst>
          </p:cNvPr>
          <p:cNvSpPr/>
          <p:nvPr/>
        </p:nvSpPr>
        <p:spPr>
          <a:xfrm>
            <a:off x="2265885" y="3429000"/>
            <a:ext cx="3019196" cy="2663824"/>
          </a:xfrm>
          <a:prstGeom prst="roundRect">
            <a:avLst>
              <a:gd name="adj" fmla="val 9211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DC8D24F-3960-76A0-97C2-77806AE0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FC7492-4949-239B-113B-7CD5589E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8" y="550199"/>
            <a:ext cx="5226324" cy="1336816"/>
          </a:xfrm>
        </p:spPr>
        <p:txBody>
          <a:bodyPr/>
          <a:lstStyle/>
          <a:p>
            <a:r>
              <a:rPr lang="en-US" b="0" noProof="0"/>
              <a:t>A strategic partner for Microsoft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1EE775A-C73D-6BD4-EC28-B98877006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92803" y="4200541"/>
            <a:ext cx="2409701" cy="1914509"/>
          </a:xfrm>
        </p:spPr>
        <p:txBody>
          <a:bodyPr/>
          <a:lstStyle/>
          <a:p>
            <a:pPr lvl="6" indent="-180000"/>
            <a:r>
              <a:rPr lang="en-GB"/>
              <a:t>We are among one of the few Microsoft Managed Partners in Denmark</a:t>
            </a:r>
          </a:p>
          <a:p>
            <a:pPr lvl="5"/>
            <a:r>
              <a:rPr lang="en-GB"/>
              <a:t>Access to Microsoft Global Black Belt technical resources</a:t>
            </a:r>
          </a:p>
          <a:p>
            <a:pPr lvl="5"/>
            <a:r>
              <a:rPr lang="en-GB"/>
              <a:t>Microsoft-backed funding for PoC and full-scale implementations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0F9EDB-3BE1-E196-0D2A-8EC50514D71B}"/>
              </a:ext>
            </a:extLst>
          </p:cNvPr>
          <p:cNvSpPr/>
          <p:nvPr/>
        </p:nvSpPr>
        <p:spPr>
          <a:xfrm>
            <a:off x="6363711" y="3064769"/>
            <a:ext cx="5468888" cy="72846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noProof="0"/>
          </a:p>
        </p:txBody>
      </p:sp>
      <p:pic>
        <p:nvPicPr>
          <p:cNvPr id="7" name="Picture 2" descr="Expertime obtient la Advanced Specialization Analytics on Microsoft Azure">
            <a:extLst>
              <a:ext uri="{FF2B5EF4-FFF2-40B4-BE49-F238E27FC236}">
                <a16:creationId xmlns:a16="http://schemas.microsoft.com/office/drawing/2014/main" id="{18F1CAC4-A185-2743-5169-CE5941827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r="50593" b="4239"/>
          <a:stretch/>
        </p:blipFill>
        <p:spPr bwMode="auto">
          <a:xfrm>
            <a:off x="2614574" y="2886221"/>
            <a:ext cx="1227291" cy="1111617"/>
          </a:xfrm>
          <a:prstGeom prst="roundRect">
            <a:avLst>
              <a:gd name="adj" fmla="val 1622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425EDC3-3A60-2EA9-7ACF-CC7C24A28DE4}"/>
              </a:ext>
            </a:extLst>
          </p:cNvPr>
          <p:cNvGrpSpPr/>
          <p:nvPr/>
        </p:nvGrpSpPr>
        <p:grpSpPr>
          <a:xfrm>
            <a:off x="5682949" y="1797209"/>
            <a:ext cx="2867476" cy="1801656"/>
            <a:chOff x="3731549" y="4504102"/>
            <a:chExt cx="3897530" cy="2448846"/>
          </a:xfrm>
        </p:grpSpPr>
        <p:pic>
          <p:nvPicPr>
            <p:cNvPr id="29" name="Billede 44" descr="Et billede, der indeholder tekst, skærmbillede, Font/skrifttype, design&#10;&#10;Automatisk genereret beskrivelse">
              <a:extLst>
                <a:ext uri="{FF2B5EF4-FFF2-40B4-BE49-F238E27FC236}">
                  <a16:creationId xmlns:a16="http://schemas.microsoft.com/office/drawing/2014/main" id="{359D28EB-43F2-FB8E-83AA-1FC3D43D5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549" y="4504102"/>
              <a:ext cx="1987534" cy="1117988"/>
            </a:xfrm>
            <a:prstGeom prst="rect">
              <a:avLst/>
            </a:prstGeom>
          </p:spPr>
        </p:pic>
        <p:pic>
          <p:nvPicPr>
            <p:cNvPr id="20" name="Billede 32" descr="Et billede, der indeholder tekst, skærmbillede, Font/skrifttype, design&#10;&#10;Automatisk genereret beskrivelse">
              <a:extLst>
                <a:ext uri="{FF2B5EF4-FFF2-40B4-BE49-F238E27FC236}">
                  <a16:creationId xmlns:a16="http://schemas.microsoft.com/office/drawing/2014/main" id="{C09078D1-4C59-0516-B0CE-0B548B39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5072" y="4890301"/>
              <a:ext cx="1991842" cy="112041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2810CF2-C518-97D7-D582-D068CA3B9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434" y="5345353"/>
              <a:ext cx="2644645" cy="160759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712668-4A00-8546-D968-A04FF02FD73A}"/>
              </a:ext>
            </a:extLst>
          </p:cNvPr>
          <p:cNvGrpSpPr/>
          <p:nvPr/>
        </p:nvGrpSpPr>
        <p:grpSpPr>
          <a:xfrm>
            <a:off x="8926916" y="742950"/>
            <a:ext cx="2619055" cy="1525398"/>
            <a:chOff x="8267055" y="4289736"/>
            <a:chExt cx="3689813" cy="2149031"/>
          </a:xfrm>
        </p:grpSpPr>
        <p:pic>
          <p:nvPicPr>
            <p:cNvPr id="6" name="Billede 46" descr="Et billede, der indeholder tekst, skærmbillede, Font/skrifttype, design&#10;&#10;Automatisk genereret beskrivelse">
              <a:extLst>
                <a:ext uri="{FF2B5EF4-FFF2-40B4-BE49-F238E27FC236}">
                  <a16:creationId xmlns:a16="http://schemas.microsoft.com/office/drawing/2014/main" id="{CB7F0350-F45F-3904-8F46-B6A948D4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055" y="4289736"/>
              <a:ext cx="1974755" cy="1110800"/>
            </a:xfrm>
            <a:prstGeom prst="rect">
              <a:avLst/>
            </a:prstGeom>
          </p:spPr>
        </p:pic>
        <p:pic>
          <p:nvPicPr>
            <p:cNvPr id="31" name="Billede 16" descr="Et billede, der indeholder tekst, skærmbillede, grafisk design, Grafik&#10;&#10;Automatisk genereret beskrivelse">
              <a:extLst>
                <a:ext uri="{FF2B5EF4-FFF2-40B4-BE49-F238E27FC236}">
                  <a16:creationId xmlns:a16="http://schemas.microsoft.com/office/drawing/2014/main" id="{A456BAD0-5883-B055-0CC4-427FA7DA2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870" y="4741165"/>
              <a:ext cx="1983356" cy="1115637"/>
            </a:xfrm>
            <a:prstGeom prst="rect">
              <a:avLst/>
            </a:prstGeom>
          </p:spPr>
        </p:pic>
        <p:pic>
          <p:nvPicPr>
            <p:cNvPr id="28" name="Billede 14" descr="Et billede, der indeholder tekst, skærmbillede, Font/skrifttype, Rektangel&#10;&#10;Automatisk genereret beskrivelse">
              <a:extLst>
                <a:ext uri="{FF2B5EF4-FFF2-40B4-BE49-F238E27FC236}">
                  <a16:creationId xmlns:a16="http://schemas.microsoft.com/office/drawing/2014/main" id="{8724BB4E-2189-164D-A185-8E5413C91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227" y="5312281"/>
              <a:ext cx="2002641" cy="1126486"/>
            </a:xfrm>
            <a:prstGeom prst="rect">
              <a:avLst/>
            </a:prstGeom>
          </p:spPr>
        </p:pic>
      </p:grp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86F807FE-FF40-743D-049D-937C4A1F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6" name="Content Placeholder 18">
            <a:extLst>
              <a:ext uri="{FF2B5EF4-FFF2-40B4-BE49-F238E27FC236}">
                <a16:creationId xmlns:a16="http://schemas.microsoft.com/office/drawing/2014/main" id="{8D302C58-2602-E90C-B034-B49BA8947F29}"/>
              </a:ext>
            </a:extLst>
          </p:cNvPr>
          <p:cNvSpPr txBox="1">
            <a:spLocks/>
          </p:cNvSpPr>
          <p:nvPr/>
        </p:nvSpPr>
        <p:spPr>
          <a:xfrm>
            <a:off x="5806511" y="3552473"/>
            <a:ext cx="2224229" cy="1914747"/>
          </a:xfrm>
          <a:prstGeom prst="rect">
            <a:avLst/>
          </a:prstGeom>
        </p:spPr>
        <p:txBody>
          <a:bodyPr vert="horz" lIns="3600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800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+mn-cs"/>
              </a:defRPr>
            </a:lvl9pPr>
          </a:lstStyle>
          <a:p>
            <a:pPr lvl="6" indent="-180000"/>
            <a:r>
              <a:rPr lang="en-GB"/>
              <a:t>We are experts in delivering business value through the Microsoft technology stack</a:t>
            </a:r>
          </a:p>
          <a:p>
            <a:pPr lvl="5"/>
            <a:r>
              <a:rPr lang="en-GB"/>
              <a:t>300 Microsoft-certified consultants</a:t>
            </a:r>
          </a:p>
          <a:p>
            <a:pPr lvl="5"/>
            <a:r>
              <a:rPr lang="en-GB"/>
              <a:t>9 Microsoft MVPs – leaders in Azure, Dynamics, AI &amp; Copilot</a:t>
            </a:r>
          </a:p>
        </p:txBody>
      </p:sp>
      <p:sp>
        <p:nvSpPr>
          <p:cNvPr id="40" name="Content Placeholder 18">
            <a:extLst>
              <a:ext uri="{FF2B5EF4-FFF2-40B4-BE49-F238E27FC236}">
                <a16:creationId xmlns:a16="http://schemas.microsoft.com/office/drawing/2014/main" id="{D17D01DC-EF60-9666-680D-5A809ADA6618}"/>
              </a:ext>
            </a:extLst>
          </p:cNvPr>
          <p:cNvSpPr txBox="1">
            <a:spLocks/>
          </p:cNvSpPr>
          <p:nvPr/>
        </p:nvSpPr>
        <p:spPr>
          <a:xfrm>
            <a:off x="9020297" y="2490599"/>
            <a:ext cx="2525674" cy="3049447"/>
          </a:xfrm>
          <a:prstGeom prst="rect">
            <a:avLst/>
          </a:prstGeom>
        </p:spPr>
        <p:txBody>
          <a:bodyPr vert="horz" lIns="3600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8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800" indent="-177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+mn-cs"/>
              </a:defRPr>
            </a:lvl9pPr>
          </a:lstStyle>
          <a:p>
            <a:pPr lvl="6" indent="-180000"/>
            <a:r>
              <a:rPr lang="en-GB"/>
              <a:t>Delegate is Denmark’s largest Dynamics consultancy – and a trusted Microsoft Dynamics FastTrack Partner</a:t>
            </a:r>
          </a:p>
          <a:p>
            <a:pPr lvl="5"/>
            <a:r>
              <a:rPr lang="en-GB"/>
              <a:t>+80 dedicated Microsoft Dynamics consultants</a:t>
            </a:r>
          </a:p>
          <a:p>
            <a:pPr lvl="5"/>
            <a:r>
              <a:rPr lang="en-GB"/>
              <a:t>14-day rhythm of technical sparring and best practice guidance with Microsoft’s Redmond product team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20CC7D-DE26-93C5-1A62-9C99DCFFC6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72549" y="5013289"/>
            <a:ext cx="1110428" cy="222933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67BFB8-C3C5-6143-66C7-1F4DF4F966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06747" y="-254100"/>
            <a:ext cx="1390154" cy="13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FD3DC-EBE0-2B9C-E21A-12524ECCA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-up of a screen&#10;&#10;AI-generated content may be incorrect.">
            <a:extLst>
              <a:ext uri="{FF2B5EF4-FFF2-40B4-BE49-F238E27FC236}">
                <a16:creationId xmlns:a16="http://schemas.microsoft.com/office/drawing/2014/main" id="{76243E05-18C0-8C17-553F-C4F83321DA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" b="8"/>
          <a:stretch/>
        </p:blipFill>
        <p:spPr>
          <a:xfrm>
            <a:off x="6096000" y="457200"/>
            <a:ext cx="5610225" cy="564642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AB4A8-0D62-9DAE-B299-BE363B8A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59183" y="6438901"/>
            <a:ext cx="1094616" cy="200024"/>
          </a:xfrm>
        </p:spPr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0A88-118D-38C3-BACC-EEB4C77E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438901"/>
            <a:ext cx="358775" cy="200024"/>
          </a:xfrm>
        </p:spPr>
        <p:txBody>
          <a:bodyPr/>
          <a:lstStyle/>
          <a:p>
            <a:fld id="{AE5B09D2-6DCE-4006-A78D-C7DE41927B1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1746CF-DA36-41F4-CC83-F5E485217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7" y="527050"/>
            <a:ext cx="4886325" cy="1168400"/>
          </a:xfrm>
        </p:spPr>
        <p:txBody>
          <a:bodyPr/>
          <a:lstStyle/>
          <a:p>
            <a:r>
              <a:rPr lang="en-US"/>
              <a:t>Headline in two </a:t>
            </a:r>
            <a:br>
              <a:rPr lang="en-US"/>
            </a:br>
            <a:r>
              <a:rPr lang="en-US"/>
              <a:t>or more lines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92B726B-7154-4BED-20C1-1B583AD501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5775" y="2614386"/>
            <a:ext cx="4886325" cy="25606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493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16C2D5-5E59-9098-BAEA-C46DC26D7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6D9A6-F22C-8379-3092-9D1D913E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022B95-2F48-7DE6-DB7A-6617E42F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 in two </a:t>
            </a:r>
            <a:br>
              <a:rPr lang="en-US"/>
            </a:br>
            <a:r>
              <a:rPr lang="en-US"/>
              <a:t>or more lines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74ABF-571D-6B80-67B3-27ED6E61DD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46850" y="3543300"/>
            <a:ext cx="4806949" cy="256032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pic>
        <p:nvPicPr>
          <p:cNvPr id="12" name="Picture Placeholder 11" descr="A drone flying in the sky&#10;&#10;AI-generated content may be incorrect.">
            <a:extLst>
              <a:ext uri="{FF2B5EF4-FFF2-40B4-BE49-F238E27FC236}">
                <a16:creationId xmlns:a16="http://schemas.microsoft.com/office/drawing/2014/main" id="{87E7BC41-1692-65A3-DC01-2E985B9259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5775" y="457200"/>
            <a:ext cx="5610225" cy="5646420"/>
          </a:xfrm>
        </p:spPr>
      </p:pic>
    </p:spTree>
    <p:extLst>
      <p:ext uri="{BB962C8B-B14F-4D97-AF65-F5344CB8AC3E}">
        <p14:creationId xmlns:p14="http://schemas.microsoft.com/office/powerpoint/2010/main" val="161409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oup of wind turbines in a field&#10;&#10;AI-generated content may be incorrect.">
            <a:extLst>
              <a:ext uri="{FF2B5EF4-FFF2-40B4-BE49-F238E27FC236}">
                <a16:creationId xmlns:a16="http://schemas.microsoft.com/office/drawing/2014/main" id="{F24F8B0B-DC2B-63D9-9F95-F6310A335F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457200"/>
            <a:ext cx="5610225" cy="564642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948A8-8DF1-0146-6514-AA1E2D33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51CA2-E7B2-D487-3579-36FDBB6B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80DA725-624F-D9DE-8E61-8CA790DC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27050"/>
            <a:ext cx="4886325" cy="1168400"/>
          </a:xfrm>
        </p:spPr>
        <p:txBody>
          <a:bodyPr/>
          <a:lstStyle/>
          <a:p>
            <a:r>
              <a:rPr lang="en-US"/>
              <a:t>Headline in two </a:t>
            </a:r>
            <a:br>
              <a:rPr lang="en-US"/>
            </a:br>
            <a:r>
              <a:rPr lang="en-US"/>
              <a:t>or more lines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948F3576-F728-8D05-1B62-287C0B4F95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5775" y="3543300"/>
            <a:ext cx="4886325" cy="25606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333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AF9EF-A44C-E389-E592-482BAD8B5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D14A169-57DF-BD10-62B7-77B6C31E7B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BAF5E7-E171-BB20-DFD7-C40CA7EF70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6479F-B68A-7F78-B17C-0EB2F089B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Presentation Template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EA2E6-BEC8-E166-2D02-26FC1BB3C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D56F4-DA3E-61C4-7A53-47122CDCE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Footer text</a:t>
            </a:r>
          </a:p>
        </p:txBody>
      </p:sp>
    </p:spTree>
    <p:extLst>
      <p:ext uri="{BB962C8B-B14F-4D97-AF65-F5344CB8AC3E}">
        <p14:creationId xmlns:p14="http://schemas.microsoft.com/office/powerpoint/2010/main" val="22026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A22D-FAD0-F457-E8C3-6F7CC09C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E6DA22-855E-D464-C9BB-D473FBA4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02A9C-1827-5718-1494-CCE8486C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Placeholder 8" descr="Low view of tall buildings&#10;&#10;AI-generated content may be incorrect.">
            <a:extLst>
              <a:ext uri="{FF2B5EF4-FFF2-40B4-BE49-F238E27FC236}">
                <a16:creationId xmlns:a16="http://schemas.microsoft.com/office/drawing/2014/main" id="{803C2F65-30ED-6B9C-D83C-FDF94660B5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018C676-F34C-9ADC-3880-1A2B859D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22" y="527050"/>
            <a:ext cx="4806949" cy="1126491"/>
          </a:xfrm>
        </p:spPr>
        <p:txBody>
          <a:bodyPr/>
          <a:lstStyle/>
          <a:p>
            <a:r>
              <a:rPr lang="en-US"/>
              <a:t>Headline in two </a:t>
            </a:r>
            <a:br>
              <a:rPr lang="en-US"/>
            </a:br>
            <a:r>
              <a:rPr lang="en-US"/>
              <a:t>or more lines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6FE70AA-9F95-9AD3-B279-0B649EAAEF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46850" y="3543300"/>
            <a:ext cx="4806949" cy="256032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1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937FB-EB4C-1204-FAD9-C77308CD0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C0951D-1B19-7964-6EBB-D99A7D6E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921C7-1947-728B-5AEF-750D12C2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Placeholder 8" descr="A group of people putting their hands together&#10;&#10;AI-generated content may be incorrect.">
            <a:extLst>
              <a:ext uri="{FF2B5EF4-FFF2-40B4-BE49-F238E27FC236}">
                <a16:creationId xmlns:a16="http://schemas.microsoft.com/office/drawing/2014/main" id="{DF513A12-FEA5-DEDA-E410-6972B66F4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C4EAB4D-A12B-BF11-BFB6-D63AAA68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27050"/>
            <a:ext cx="4886325" cy="1168400"/>
          </a:xfrm>
        </p:spPr>
        <p:txBody>
          <a:bodyPr/>
          <a:lstStyle/>
          <a:p>
            <a:r>
              <a:rPr lang="en-US"/>
              <a:t>Headline in two </a:t>
            </a:r>
            <a:br>
              <a:rPr lang="en-US"/>
            </a:br>
            <a:r>
              <a:rPr lang="en-US"/>
              <a:t>or more lines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ED36A1A6-0BF4-AF1B-DF70-4F1D741ADF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5775" y="3543300"/>
            <a:ext cx="4886325" cy="25606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27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E14E1-93E0-D6B8-0F74-A839958DB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304E4A-2681-03EB-D219-A458356F3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BBCBD-F3A5-CBDB-B646-342D94A5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Picture Placeholder 8" descr="A dock with a bridge over water and buildings&#10;&#10;AI-generated content may be incorrect.">
            <a:extLst>
              <a:ext uri="{FF2B5EF4-FFF2-40B4-BE49-F238E27FC236}">
                <a16:creationId xmlns:a16="http://schemas.microsoft.com/office/drawing/2014/main" id="{F82E2E11-E85A-3410-40E9-08D6FB2E48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5775" y="457200"/>
            <a:ext cx="5610225" cy="5646420"/>
          </a:xfr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86D1A20-5998-9A11-580E-3887A8726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22" y="527050"/>
            <a:ext cx="4806949" cy="1126491"/>
          </a:xfrm>
        </p:spPr>
        <p:txBody>
          <a:bodyPr/>
          <a:lstStyle/>
          <a:p>
            <a:r>
              <a:rPr lang="en-US"/>
              <a:t>Headline in two </a:t>
            </a:r>
            <a:br>
              <a:rPr lang="en-US"/>
            </a:br>
            <a:r>
              <a:rPr lang="en-US"/>
              <a:t>or more lines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8542086-E35C-C660-6806-C027B38491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46850" y="3543300"/>
            <a:ext cx="4806949" cy="256032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23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83D4-9D1C-1F3D-834C-C1F174446A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Breaker Headline in two lines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1CEC6-6513-6D0B-779F-A6DAEF8D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791C-BFC6-B585-3544-D952A229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2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D0CC37-2418-C861-B822-7E73A4057781}"/>
              </a:ext>
            </a:extLst>
          </p:cNvPr>
          <p:cNvSpPr/>
          <p:nvPr/>
        </p:nvSpPr>
        <p:spPr>
          <a:xfrm>
            <a:off x="1992312" y="2529367"/>
            <a:ext cx="9720261" cy="69138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0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48ABCFD-0DA8-DA4B-36FD-EE0F78CB8965}"/>
              </a:ext>
            </a:extLst>
          </p:cNvPr>
          <p:cNvSpPr/>
          <p:nvPr/>
        </p:nvSpPr>
        <p:spPr>
          <a:xfrm>
            <a:off x="1992312" y="3404579"/>
            <a:ext cx="9720261" cy="69138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0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907BC3-B88C-E039-706A-99EA38D649B9}"/>
              </a:ext>
            </a:extLst>
          </p:cNvPr>
          <p:cNvSpPr/>
          <p:nvPr/>
        </p:nvSpPr>
        <p:spPr>
          <a:xfrm>
            <a:off x="1992312" y="4279791"/>
            <a:ext cx="9720261" cy="69138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0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E882D5-9306-9465-B5F9-9EC89F7C2F66}"/>
              </a:ext>
            </a:extLst>
          </p:cNvPr>
          <p:cNvSpPr/>
          <p:nvPr/>
        </p:nvSpPr>
        <p:spPr>
          <a:xfrm>
            <a:off x="1992312" y="5155003"/>
            <a:ext cx="9720261" cy="69138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a-DK" sz="105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6" name="Tabel 4">
            <a:extLst>
              <a:ext uri="{FF2B5EF4-FFF2-40B4-BE49-F238E27FC236}">
                <a16:creationId xmlns:a16="http://schemas.microsoft.com/office/drawing/2014/main" id="{86E0964B-3EF5-E78F-EA0C-892673ABA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039074"/>
              </p:ext>
            </p:extLst>
          </p:nvPr>
        </p:nvGraphicFramePr>
        <p:xfrm>
          <a:off x="1937657" y="1748971"/>
          <a:ext cx="9564912" cy="41873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725">
                  <a:extLst>
                    <a:ext uri="{9D8B030D-6E8A-4147-A177-3AD203B41FA5}">
                      <a16:colId xmlns:a16="http://schemas.microsoft.com/office/drawing/2014/main" val="1619609900"/>
                    </a:ext>
                  </a:extLst>
                </a:gridCol>
                <a:gridCol w="958725">
                  <a:extLst>
                    <a:ext uri="{9D8B030D-6E8A-4147-A177-3AD203B41FA5}">
                      <a16:colId xmlns:a16="http://schemas.microsoft.com/office/drawing/2014/main" val="1394545802"/>
                    </a:ext>
                  </a:extLst>
                </a:gridCol>
                <a:gridCol w="895477">
                  <a:extLst>
                    <a:ext uri="{9D8B030D-6E8A-4147-A177-3AD203B41FA5}">
                      <a16:colId xmlns:a16="http://schemas.microsoft.com/office/drawing/2014/main" val="2168285155"/>
                    </a:ext>
                  </a:extLst>
                </a:gridCol>
                <a:gridCol w="940773">
                  <a:extLst>
                    <a:ext uri="{9D8B030D-6E8A-4147-A177-3AD203B41FA5}">
                      <a16:colId xmlns:a16="http://schemas.microsoft.com/office/drawing/2014/main" val="2885989047"/>
                    </a:ext>
                  </a:extLst>
                </a:gridCol>
                <a:gridCol w="929836">
                  <a:extLst>
                    <a:ext uri="{9D8B030D-6E8A-4147-A177-3AD203B41FA5}">
                      <a16:colId xmlns:a16="http://schemas.microsoft.com/office/drawing/2014/main" val="3941366779"/>
                    </a:ext>
                  </a:extLst>
                </a:gridCol>
                <a:gridCol w="929836">
                  <a:extLst>
                    <a:ext uri="{9D8B030D-6E8A-4147-A177-3AD203B41FA5}">
                      <a16:colId xmlns:a16="http://schemas.microsoft.com/office/drawing/2014/main" val="3167562849"/>
                    </a:ext>
                  </a:extLst>
                </a:gridCol>
                <a:gridCol w="968120">
                  <a:extLst>
                    <a:ext uri="{9D8B030D-6E8A-4147-A177-3AD203B41FA5}">
                      <a16:colId xmlns:a16="http://schemas.microsoft.com/office/drawing/2014/main" val="3528577325"/>
                    </a:ext>
                  </a:extLst>
                </a:gridCol>
                <a:gridCol w="997376">
                  <a:extLst>
                    <a:ext uri="{9D8B030D-6E8A-4147-A177-3AD203B41FA5}">
                      <a16:colId xmlns:a16="http://schemas.microsoft.com/office/drawing/2014/main" val="835909539"/>
                    </a:ext>
                  </a:extLst>
                </a:gridCol>
                <a:gridCol w="993022">
                  <a:extLst>
                    <a:ext uri="{9D8B030D-6E8A-4147-A177-3AD203B41FA5}">
                      <a16:colId xmlns:a16="http://schemas.microsoft.com/office/drawing/2014/main" val="2216201463"/>
                    </a:ext>
                  </a:extLst>
                </a:gridCol>
                <a:gridCol w="993022">
                  <a:extLst>
                    <a:ext uri="{9D8B030D-6E8A-4147-A177-3AD203B41FA5}">
                      <a16:colId xmlns:a16="http://schemas.microsoft.com/office/drawing/2014/main" val="3218375986"/>
                    </a:ext>
                  </a:extLst>
                </a:gridCol>
              </a:tblGrid>
              <a:tr h="714646">
                <a:tc>
                  <a:txBody>
                    <a:bodyPr/>
                    <a:lstStyle/>
                    <a:p>
                      <a:pPr algn="ctr"/>
                      <a:endParaRPr lang="da-DK" sz="900" noProof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36000" marB="108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  <a:t>Engagement størrelse </a:t>
                      </a:r>
                    </a:p>
                  </a:txBody>
                  <a:tcPr marL="36000" marR="36000" marT="36000" marB="108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  <a:t>Timer</a:t>
                      </a:r>
                    </a:p>
                  </a:txBody>
                  <a:tcPr marL="36000" marR="36000" marT="36000" marB="10800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  <a:t>Fast pris </a:t>
                      </a:r>
                      <a:b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  <a:t>(Ja, Nej)</a:t>
                      </a:r>
                    </a:p>
                  </a:txBody>
                  <a:tcPr marL="36000" marR="36000" marT="36000" marB="10800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  <a:t>Fast </a:t>
                      </a:r>
                      <a:r>
                        <a:rPr lang="da-DK" sz="900" noProof="0" err="1">
                          <a:solidFill>
                            <a:schemeClr val="tx1"/>
                          </a:solidFill>
                          <a:latin typeface="+mj-lt"/>
                        </a:rPr>
                        <a:t>scope</a:t>
                      </a:r>
                      <a: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  <a:t> (Ja, Nej) </a:t>
                      </a:r>
                    </a:p>
                  </a:txBody>
                  <a:tcPr marL="36000" marR="36000" marT="36000" marB="10800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  <a:t>Planlægning</a:t>
                      </a:r>
                    </a:p>
                  </a:txBody>
                  <a:tcPr marL="36000" marR="36000" marT="36000" marB="10800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  <a:t>Level of trust (høj, mellem, lav)</a:t>
                      </a:r>
                    </a:p>
                  </a:txBody>
                  <a:tcPr marL="36000" marR="36000" marT="36000" marB="10800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  <a:t>Løsnings kompleksitet</a:t>
                      </a:r>
                    </a:p>
                    <a:p>
                      <a:pPr algn="ctr"/>
                      <a:r>
                        <a:rPr lang="da-DK" sz="900" b="1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(høj, mellem, lav)</a:t>
                      </a:r>
                      <a:endParaRPr lang="da-DK" sz="900" noProof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36000" marB="10800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  <a:t>Teknologi</a:t>
                      </a:r>
                    </a:p>
                  </a:txBody>
                  <a:tcPr marL="36000" marR="36000" marT="36000" marB="10800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noProof="0">
                          <a:solidFill>
                            <a:schemeClr val="tx1"/>
                          </a:solidFill>
                          <a:latin typeface="+mj-lt"/>
                        </a:rPr>
                        <a:t>Value proposition</a:t>
                      </a:r>
                    </a:p>
                  </a:txBody>
                  <a:tcPr marL="36000" marR="36000" marT="36000" marB="10800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70116"/>
                  </a:ext>
                </a:extLst>
              </a:tr>
              <a:tr h="846886">
                <a:tc>
                  <a:txBody>
                    <a:bodyPr/>
                    <a:lstStyle/>
                    <a:p>
                      <a:pPr algn="ctr"/>
                      <a:endParaRPr lang="da-DK" sz="800" b="0" noProof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b="0" noProof="0">
                          <a:solidFill>
                            <a:schemeClr val="tx1"/>
                          </a:solidFill>
                          <a:latin typeface="+mj-lt"/>
                        </a:rPr>
                        <a:t>&gt;1 FTE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300 - 4000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Nej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(Ja)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Projekt plan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Mellem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Lav – Mellem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Microsoft platform, </a:t>
                      </a:r>
                      <a:r>
                        <a:rPr lang="da-DK" sz="800" noProof="0" err="1">
                          <a:solidFill>
                            <a:schemeClr val="tx1"/>
                          </a:solidFill>
                          <a:latin typeface="+mj-lt"/>
                        </a:rPr>
                        <a:t>preferably</a:t>
                      </a:r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 cloud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Kendt </a:t>
                      </a:r>
                      <a:r>
                        <a:rPr lang="da-DK" sz="800" noProof="0" err="1">
                          <a:solidFill>
                            <a:schemeClr val="tx1"/>
                          </a:solidFill>
                          <a:latin typeface="+mj-lt"/>
                        </a:rPr>
                        <a:t>scope</a:t>
                      </a:r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, klar gate model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334735"/>
                  </a:ext>
                </a:extLst>
              </a:tr>
              <a:tr h="869029">
                <a:tc>
                  <a:txBody>
                    <a:bodyPr/>
                    <a:lstStyle/>
                    <a:p>
                      <a:pPr algn="ctr"/>
                      <a:endParaRPr lang="da-DK" sz="800" b="0" noProof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b="0" noProof="0">
                          <a:solidFill>
                            <a:schemeClr val="tx1"/>
                          </a:solidFill>
                          <a:latin typeface="+mj-lt"/>
                        </a:rPr>
                        <a:t>&gt;3 FTE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&gt;4000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Ja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Nej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Feature </a:t>
                      </a:r>
                      <a:r>
                        <a:rPr lang="da-DK" sz="800" noProof="0" err="1">
                          <a:solidFill>
                            <a:schemeClr val="tx1"/>
                          </a:solidFill>
                          <a:latin typeface="+mj-lt"/>
                        </a:rPr>
                        <a:t>roadmaps</a:t>
                      </a:r>
                      <a:endParaRPr lang="da-DK" sz="800" noProof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Høj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Mellem – Høj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Microsoft Cloud </a:t>
                      </a:r>
                      <a:r>
                        <a:rPr lang="da-DK" sz="800" noProof="0" err="1">
                          <a:solidFill>
                            <a:schemeClr val="tx1"/>
                          </a:solidFill>
                          <a:latin typeface="+mj-lt"/>
                        </a:rPr>
                        <a:t>applications</a:t>
                      </a:r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, </a:t>
                      </a:r>
                      <a:r>
                        <a:rPr lang="da-DK" sz="800" noProof="0" err="1">
                          <a:solidFill>
                            <a:schemeClr val="tx1"/>
                          </a:solidFill>
                          <a:latin typeface="+mj-lt"/>
                        </a:rPr>
                        <a:t>DevOps</a:t>
                      </a:r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da-DK" sz="800" noProof="0" err="1">
                          <a:solidFill>
                            <a:schemeClr val="tx1"/>
                          </a:solidFill>
                          <a:latin typeface="+mj-lt"/>
                        </a:rPr>
                        <a:t>engineering</a:t>
                      </a:r>
                      <a:endParaRPr lang="da-DK" sz="800" noProof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Value driven, agility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713586"/>
                  </a:ext>
                </a:extLst>
              </a:tr>
              <a:tr h="8766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a-DK" sz="800" b="0" kern="1200" noProof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8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&gt;1 FTE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&lt;2000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Ja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Ja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Projekt planer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Lav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Lav – Mellem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Microsoft platform, </a:t>
                      </a:r>
                      <a:r>
                        <a:rPr lang="da-DK" sz="800" noProof="0" err="1">
                          <a:solidFill>
                            <a:schemeClr val="tx1"/>
                          </a:solidFill>
                          <a:latin typeface="+mj-lt"/>
                        </a:rPr>
                        <a:t>preferably</a:t>
                      </a:r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 cloud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Vandfald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399379"/>
                  </a:ext>
                </a:extLst>
              </a:tr>
              <a:tr h="8801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da-DK" sz="800" b="0" kern="1200" noProof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a-DK" sz="8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Ingen restriktioner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Min. 360 /årligt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Ja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Nej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 err="1">
                          <a:solidFill>
                            <a:schemeClr val="tx1"/>
                          </a:solidFill>
                          <a:latin typeface="+mj-lt"/>
                        </a:rPr>
                        <a:t>Kanban</a:t>
                      </a:r>
                      <a:endParaRPr lang="da-DK" sz="800" noProof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+</a:t>
                      </a:r>
                    </a:p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Task </a:t>
                      </a:r>
                      <a:r>
                        <a:rPr lang="da-DK" sz="800" noProof="0" err="1">
                          <a:solidFill>
                            <a:schemeClr val="tx1"/>
                          </a:solidFill>
                          <a:latin typeface="+mj-lt"/>
                        </a:rPr>
                        <a:t>roadmap</a:t>
                      </a:r>
                      <a:endParaRPr lang="da-DK" sz="800" noProof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Lav-høj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Lav – Mellem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Microsoft platform, </a:t>
                      </a:r>
                      <a:r>
                        <a:rPr lang="da-DK" sz="800" noProof="0" err="1">
                          <a:solidFill>
                            <a:schemeClr val="tx1"/>
                          </a:solidFill>
                          <a:latin typeface="+mj-lt"/>
                        </a:rPr>
                        <a:t>preferably</a:t>
                      </a:r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 cloud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noProof="0">
                          <a:solidFill>
                            <a:schemeClr val="tx1"/>
                          </a:solidFill>
                          <a:latin typeface="+mj-lt"/>
                        </a:rPr>
                        <a:t>Vedligeholdelse og fortsættelse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98220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4922F-274A-E929-4F5C-FA61101D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BC202-725C-B05B-2A80-CA48F587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FCD4B-AE37-13A6-40A2-4E583EFA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Delivery model decision criteria</a:t>
            </a:r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CA7ED464-9BA2-4AB1-780E-97499A1076AD}"/>
              </a:ext>
            </a:extLst>
          </p:cNvPr>
          <p:cNvSpPr txBox="1">
            <a:spLocks/>
          </p:cNvSpPr>
          <p:nvPr/>
        </p:nvSpPr>
        <p:spPr>
          <a:xfrm>
            <a:off x="997935" y="2206804"/>
            <a:ext cx="1605487" cy="15908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da-DK" sz="1050">
                <a:latin typeface="+mj-lt"/>
                <a:cs typeface="Segoe UI Semibold" panose="020B0702040204020203" pitchFamily="34" charset="0"/>
              </a:rPr>
              <a:t>Projekt type udvælgelse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1A537A-C7B0-80AD-1E0D-6E521FB4D12C}"/>
              </a:ext>
            </a:extLst>
          </p:cNvPr>
          <p:cNvSpPr/>
          <p:nvPr/>
        </p:nvSpPr>
        <p:spPr>
          <a:xfrm>
            <a:off x="479427" y="2529367"/>
            <a:ext cx="2307089" cy="69138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36000" rIns="72000" bIns="36000" rtlCol="0" anchor="ctr"/>
          <a:lstStyle/>
          <a:p>
            <a:r>
              <a:rPr lang="da-DK" sz="1050">
                <a:solidFill>
                  <a:schemeClr val="tx1"/>
                </a:solidFill>
                <a:latin typeface="+mj-lt"/>
              </a:rPr>
              <a:t>Projekt: T&amp;M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A62E66-A810-3173-A2B7-30E63A6BAFAF}"/>
              </a:ext>
            </a:extLst>
          </p:cNvPr>
          <p:cNvSpPr/>
          <p:nvPr/>
        </p:nvSpPr>
        <p:spPr>
          <a:xfrm>
            <a:off x="479427" y="3404579"/>
            <a:ext cx="2307089" cy="69138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36000" rIns="72000" bIns="36000" rtlCol="0" anchor="ctr"/>
          <a:lstStyle/>
          <a:p>
            <a:r>
              <a:rPr lang="da-DK" sz="1050">
                <a:solidFill>
                  <a:schemeClr val="tx1"/>
                </a:solidFill>
                <a:latin typeface="+mj-lt"/>
              </a:rPr>
              <a:t>Aftale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E28201-0E6C-9055-3D9C-35F89CE44209}"/>
              </a:ext>
            </a:extLst>
          </p:cNvPr>
          <p:cNvSpPr/>
          <p:nvPr/>
        </p:nvSpPr>
        <p:spPr>
          <a:xfrm>
            <a:off x="483486" y="4279791"/>
            <a:ext cx="2307089" cy="69138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36000" rIns="72000" bIns="36000" rtlCol="0" anchor="ctr"/>
          <a:lstStyle/>
          <a:p>
            <a:r>
              <a:rPr lang="da-DK" sz="1050">
                <a:solidFill>
                  <a:schemeClr val="tx1"/>
                </a:solidFill>
                <a:latin typeface="+mj-lt"/>
              </a:rPr>
              <a:t>Project: </a:t>
            </a:r>
          </a:p>
          <a:p>
            <a:r>
              <a:rPr lang="da-DK" sz="1050">
                <a:solidFill>
                  <a:schemeClr val="tx1"/>
                </a:solidFill>
                <a:latin typeface="+mj-lt"/>
              </a:rPr>
              <a:t>Fast pris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E5C0B3-4C59-0B39-E889-87476D33F4DF}"/>
              </a:ext>
            </a:extLst>
          </p:cNvPr>
          <p:cNvSpPr/>
          <p:nvPr/>
        </p:nvSpPr>
        <p:spPr>
          <a:xfrm>
            <a:off x="479426" y="5155003"/>
            <a:ext cx="2307089" cy="69138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36000" rIns="72000" bIns="36000" rtlCol="0" anchor="ctr"/>
          <a:lstStyle/>
          <a:p>
            <a:r>
              <a:rPr lang="da-DK" sz="1050">
                <a:solidFill>
                  <a:schemeClr val="tx1"/>
                </a:solidFill>
                <a:latin typeface="+mj-lt"/>
              </a:rPr>
              <a:t>Business </a:t>
            </a:r>
            <a:r>
              <a:rPr lang="da-DK" sz="1050" err="1">
                <a:solidFill>
                  <a:schemeClr val="tx1"/>
                </a:solidFill>
                <a:latin typeface="+mj-lt"/>
              </a:rPr>
              <a:t>continuity</a:t>
            </a:r>
            <a:endParaRPr lang="da-DK" sz="105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Grafik 229">
            <a:extLst>
              <a:ext uri="{FF2B5EF4-FFF2-40B4-BE49-F238E27FC236}">
                <a16:creationId xmlns:a16="http://schemas.microsoft.com/office/drawing/2014/main" id="{881FCB19-22BA-2818-4F15-E345E374E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174" y="2647091"/>
            <a:ext cx="432000" cy="432000"/>
          </a:xfrm>
          <a:prstGeom prst="rect">
            <a:avLst/>
          </a:prstGeom>
        </p:spPr>
      </p:pic>
      <p:pic>
        <p:nvPicPr>
          <p:cNvPr id="17" name="Grafik 231">
            <a:extLst>
              <a:ext uri="{FF2B5EF4-FFF2-40B4-BE49-F238E27FC236}">
                <a16:creationId xmlns:a16="http://schemas.microsoft.com/office/drawing/2014/main" id="{6DA25F52-63E5-73EB-5EAE-761D203F0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74" y="3532863"/>
            <a:ext cx="432000" cy="432000"/>
          </a:xfrm>
          <a:prstGeom prst="rect">
            <a:avLst/>
          </a:prstGeom>
        </p:spPr>
      </p:pic>
      <p:pic>
        <p:nvPicPr>
          <p:cNvPr id="18" name="Graphic 17" descr="Money with solid fill">
            <a:extLst>
              <a:ext uri="{FF2B5EF4-FFF2-40B4-BE49-F238E27FC236}">
                <a16:creationId xmlns:a16="http://schemas.microsoft.com/office/drawing/2014/main" id="{7B72CA8C-BE9F-B789-B84F-E9EBF7957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174" y="4392791"/>
            <a:ext cx="432000" cy="432000"/>
          </a:xfrm>
          <a:prstGeom prst="rect">
            <a:avLst/>
          </a:prstGeom>
        </p:spPr>
      </p:pic>
      <p:pic>
        <p:nvPicPr>
          <p:cNvPr id="19" name="Graphic 18" descr="Continuous Improvement with solid fill">
            <a:extLst>
              <a:ext uri="{FF2B5EF4-FFF2-40B4-BE49-F238E27FC236}">
                <a16:creationId xmlns:a16="http://schemas.microsoft.com/office/drawing/2014/main" id="{65E9D3DC-B6B1-BF94-6742-5A7A8B528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2174" y="5300103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1C3031-E882-6C2F-F51B-6D7F46225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60934-4FB2-4742-E98B-3B3C0170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56A61F-4722-42CC-5C25-EB382177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7" y="539999"/>
            <a:ext cx="4109813" cy="1479175"/>
          </a:xfrm>
        </p:spPr>
        <p:txBody>
          <a:bodyPr/>
          <a:lstStyle/>
          <a:p>
            <a:r>
              <a:rPr lang="en-US" sz="3500">
                <a:latin typeface="Neue Haas Grotesk Text Pro"/>
              </a:rPr>
              <a:t>Management &amp; extended management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14D8E3-5F71-9B64-B69F-1386EAC95DEC}"/>
              </a:ext>
            </a:extLst>
          </p:cNvPr>
          <p:cNvGrpSpPr/>
          <p:nvPr/>
        </p:nvGrpSpPr>
        <p:grpSpPr>
          <a:xfrm>
            <a:off x="1452773" y="1577804"/>
            <a:ext cx="10259801" cy="4284220"/>
            <a:chOff x="725442" y="1577804"/>
            <a:chExt cx="10259801" cy="4284220"/>
          </a:xfrm>
        </p:grpSpPr>
        <p:cxnSp>
          <p:nvCxnSpPr>
            <p:cNvPr id="6" name="Lige forbindelse 134">
              <a:extLst>
                <a:ext uri="{FF2B5EF4-FFF2-40B4-BE49-F238E27FC236}">
                  <a16:creationId xmlns:a16="http://schemas.microsoft.com/office/drawing/2014/main" id="{DE91F31D-4988-BF5E-5294-FE25E2D4EB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35128" y="2805013"/>
              <a:ext cx="459430" cy="2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CAD8C1C2-2F98-CA84-7D2A-38234A12CDDF}"/>
                </a:ext>
              </a:extLst>
            </p:cNvPr>
            <p:cNvSpPr/>
            <p:nvPr/>
          </p:nvSpPr>
          <p:spPr>
            <a:xfrm>
              <a:off x="9272425" y="2805862"/>
              <a:ext cx="186580" cy="2107273"/>
            </a:xfrm>
            <a:prstGeom prst="leftBracket">
              <a:avLst>
                <a:gd name="adj" fmla="val 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kstfelt 5">
              <a:extLst>
                <a:ext uri="{FF2B5EF4-FFF2-40B4-BE49-F238E27FC236}">
                  <a16:creationId xmlns:a16="http://schemas.microsoft.com/office/drawing/2014/main" id="{E858E827-85C6-FFEF-CF3A-FD164821148B}"/>
                </a:ext>
              </a:extLst>
            </p:cNvPr>
            <p:cNvSpPr txBox="1"/>
            <p:nvPr/>
          </p:nvSpPr>
          <p:spPr>
            <a:xfrm>
              <a:off x="4937773" y="1577804"/>
              <a:ext cx="1394926" cy="566469"/>
            </a:xfrm>
            <a:prstGeom prst="roundRect">
              <a:avLst/>
            </a:prstGeom>
            <a:solidFill>
              <a:schemeClr val="accent1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Jakob Schou</a:t>
              </a: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CEO</a:t>
              </a:r>
            </a:p>
          </p:txBody>
        </p:sp>
        <p:sp>
          <p:nvSpPr>
            <p:cNvPr id="9" name="Tekstfelt 7">
              <a:extLst>
                <a:ext uri="{FF2B5EF4-FFF2-40B4-BE49-F238E27FC236}">
                  <a16:creationId xmlns:a16="http://schemas.microsoft.com/office/drawing/2014/main" id="{CF9390CC-9693-7D15-5F98-AE447F41F825}"/>
                </a:ext>
              </a:extLst>
            </p:cNvPr>
            <p:cNvSpPr txBox="1"/>
            <p:nvPr/>
          </p:nvSpPr>
          <p:spPr>
            <a:xfrm>
              <a:off x="2896892" y="2524692"/>
              <a:ext cx="1394926" cy="505514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000" b="1"/>
                <a:t>Morten Skovby</a:t>
              </a:r>
            </a:p>
            <a:p>
              <a:pPr algn="ctr"/>
              <a:r>
                <a:rPr lang="en-US" sz="900"/>
                <a:t>Managing director</a:t>
              </a:r>
            </a:p>
          </p:txBody>
        </p:sp>
        <p:sp>
          <p:nvSpPr>
            <p:cNvPr id="10" name="Tekstfelt 16">
              <a:extLst>
                <a:ext uri="{FF2B5EF4-FFF2-40B4-BE49-F238E27FC236}">
                  <a16:creationId xmlns:a16="http://schemas.microsoft.com/office/drawing/2014/main" id="{7CD20062-2D75-2F52-67BB-DF2CEED6F2C2}"/>
                </a:ext>
              </a:extLst>
            </p:cNvPr>
            <p:cNvSpPr txBox="1"/>
            <p:nvPr/>
          </p:nvSpPr>
          <p:spPr>
            <a:xfrm>
              <a:off x="6947423" y="2495044"/>
              <a:ext cx="1457384" cy="564805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000" b="1"/>
                <a:t>Malthe Stougaard</a:t>
              </a:r>
            </a:p>
            <a:p>
              <a:pPr algn="ctr"/>
              <a:r>
                <a:rPr lang="en-US" sz="900"/>
                <a:t>Managing director</a:t>
              </a:r>
            </a:p>
          </p:txBody>
        </p:sp>
        <p:cxnSp>
          <p:nvCxnSpPr>
            <p:cNvPr id="11" name="Lige forbindelse 18">
              <a:extLst>
                <a:ext uri="{FF2B5EF4-FFF2-40B4-BE49-F238E27FC236}">
                  <a16:creationId xmlns:a16="http://schemas.microsoft.com/office/drawing/2014/main" id="{2A0E1F42-DB52-6227-9811-BA8838998BEA}"/>
                </a:ext>
              </a:extLst>
            </p:cNvPr>
            <p:cNvCxnSpPr>
              <a:cxnSpLocks/>
              <a:stCxn id="8" idx="2"/>
              <a:endCxn id="31" idx="0"/>
            </p:cNvCxnSpPr>
            <p:nvPr/>
          </p:nvCxnSpPr>
          <p:spPr>
            <a:xfrm>
              <a:off x="5635236" y="2144273"/>
              <a:ext cx="0" cy="3804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Lige forbindelse 21">
              <a:extLst>
                <a:ext uri="{FF2B5EF4-FFF2-40B4-BE49-F238E27FC236}">
                  <a16:creationId xmlns:a16="http://schemas.microsoft.com/office/drawing/2014/main" id="{2A3E42A7-3804-0C23-8971-74369554EBC9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7676115" y="2334482"/>
              <a:ext cx="0" cy="1605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Lige forbindelse 27">
              <a:extLst>
                <a:ext uri="{FF2B5EF4-FFF2-40B4-BE49-F238E27FC236}">
                  <a16:creationId xmlns:a16="http://schemas.microsoft.com/office/drawing/2014/main" id="{18B584AE-AB89-BFE9-15DD-DA69E9160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8079" y="2328621"/>
              <a:ext cx="76643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Lige forbindelse 34">
              <a:extLst>
                <a:ext uri="{FF2B5EF4-FFF2-40B4-BE49-F238E27FC236}">
                  <a16:creationId xmlns:a16="http://schemas.microsoft.com/office/drawing/2014/main" id="{0189262B-B8DA-3BC5-40D0-7DF18A19E164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1608079" y="3030205"/>
              <a:ext cx="0" cy="1727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ge forbindelse 49">
              <a:extLst>
                <a:ext uri="{FF2B5EF4-FFF2-40B4-BE49-F238E27FC236}">
                  <a16:creationId xmlns:a16="http://schemas.microsoft.com/office/drawing/2014/main" id="{366518E2-C166-966E-F130-8C9150C8684F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1608079" y="4446115"/>
              <a:ext cx="0" cy="1727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Lige forbindelse 58">
              <a:extLst>
                <a:ext uri="{FF2B5EF4-FFF2-40B4-BE49-F238E27FC236}">
                  <a16:creationId xmlns:a16="http://schemas.microsoft.com/office/drawing/2014/main" id="{A29E6602-3520-0D17-C92D-481303BBD4A0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5635236" y="3030205"/>
              <a:ext cx="0" cy="1727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ge forbindelse 70">
              <a:extLst>
                <a:ext uri="{FF2B5EF4-FFF2-40B4-BE49-F238E27FC236}">
                  <a16:creationId xmlns:a16="http://schemas.microsoft.com/office/drawing/2014/main" id="{7A44AC28-0C4C-12FE-5D18-472A19A50317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1608079" y="2323887"/>
              <a:ext cx="0" cy="2008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ge forbindelse 75">
              <a:extLst>
                <a:ext uri="{FF2B5EF4-FFF2-40B4-BE49-F238E27FC236}">
                  <a16:creationId xmlns:a16="http://schemas.microsoft.com/office/drawing/2014/main" id="{1F19F038-9D22-D7C3-4A8A-B1A545633444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3592949" y="2328620"/>
              <a:ext cx="1406" cy="1960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ge forbindelse 122">
              <a:extLst>
                <a:ext uri="{FF2B5EF4-FFF2-40B4-BE49-F238E27FC236}">
                  <a16:creationId xmlns:a16="http://schemas.microsoft.com/office/drawing/2014/main" id="{3F4716FF-B815-8C7F-1449-F1B06443FD6A}"/>
                </a:ext>
              </a:extLst>
            </p:cNvPr>
            <p:cNvCxnSpPr>
              <a:cxnSpLocks/>
            </p:cNvCxnSpPr>
            <p:nvPr/>
          </p:nvCxnSpPr>
          <p:spPr>
            <a:xfrm>
              <a:off x="9272425" y="2322222"/>
              <a:ext cx="0" cy="495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ge forbindelse 125">
              <a:extLst>
                <a:ext uri="{FF2B5EF4-FFF2-40B4-BE49-F238E27FC236}">
                  <a16:creationId xmlns:a16="http://schemas.microsoft.com/office/drawing/2014/main" id="{3BD80816-86BD-6DCD-E1C0-79BCFAF103AF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9272424" y="3512970"/>
              <a:ext cx="193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ge forbindelse 126">
              <a:extLst>
                <a:ext uri="{FF2B5EF4-FFF2-40B4-BE49-F238E27FC236}">
                  <a16:creationId xmlns:a16="http://schemas.microsoft.com/office/drawing/2014/main" id="{E72296F8-E92F-FBEB-7D1D-C466BCED4132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9272424" y="4220924"/>
              <a:ext cx="193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ige forbindelse 131">
              <a:extLst>
                <a:ext uri="{FF2B5EF4-FFF2-40B4-BE49-F238E27FC236}">
                  <a16:creationId xmlns:a16="http://schemas.microsoft.com/office/drawing/2014/main" id="{94212048-B8DF-A1E3-A198-1D42661E8394}"/>
                </a:ext>
              </a:extLst>
            </p:cNvPr>
            <p:cNvCxnSpPr>
              <a:cxnSpLocks/>
            </p:cNvCxnSpPr>
            <p:nvPr/>
          </p:nvCxnSpPr>
          <p:spPr>
            <a:xfrm>
              <a:off x="2506910" y="5601203"/>
              <a:ext cx="6428218" cy="0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ge forbindelse 138">
              <a:extLst>
                <a:ext uri="{FF2B5EF4-FFF2-40B4-BE49-F238E27FC236}">
                  <a16:creationId xmlns:a16="http://schemas.microsoft.com/office/drawing/2014/main" id="{8E74AEA0-E380-8225-5FEF-2271D569C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128" y="2805013"/>
              <a:ext cx="0" cy="2771525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ge forbindelse 151">
              <a:extLst>
                <a:ext uri="{FF2B5EF4-FFF2-40B4-BE49-F238E27FC236}">
                  <a16:creationId xmlns:a16="http://schemas.microsoft.com/office/drawing/2014/main" id="{4C43B8AF-D83A-EFE1-38E3-8A08FB3D4264}"/>
                </a:ext>
              </a:extLst>
            </p:cNvPr>
            <p:cNvCxnSpPr>
              <a:cxnSpLocks/>
              <a:stCxn id="29" idx="1"/>
              <a:endCxn id="8" idx="3"/>
            </p:cNvCxnSpPr>
            <p:nvPr/>
          </p:nvCxnSpPr>
          <p:spPr>
            <a:xfrm flipH="1">
              <a:off x="6332699" y="1861039"/>
              <a:ext cx="31327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felt 110">
              <a:extLst>
                <a:ext uri="{FF2B5EF4-FFF2-40B4-BE49-F238E27FC236}">
                  <a16:creationId xmlns:a16="http://schemas.microsoft.com/office/drawing/2014/main" id="{69F773E3-826F-9F1C-CBB4-6A177C5C7102}"/>
                </a:ext>
              </a:extLst>
            </p:cNvPr>
            <p:cNvSpPr txBox="1"/>
            <p:nvPr/>
          </p:nvSpPr>
          <p:spPr>
            <a:xfrm>
              <a:off x="9465448" y="3229735"/>
              <a:ext cx="1519795" cy="566469"/>
            </a:xfrm>
            <a:prstGeom prst="roundRect">
              <a:avLst/>
            </a:prstGeom>
            <a:solidFill>
              <a:schemeClr val="tx1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Peter Østergaard</a:t>
              </a: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CRO</a:t>
              </a:r>
            </a:p>
          </p:txBody>
        </p:sp>
        <p:sp>
          <p:nvSpPr>
            <p:cNvPr id="26" name="Tekstfelt 113">
              <a:extLst>
                <a:ext uri="{FF2B5EF4-FFF2-40B4-BE49-F238E27FC236}">
                  <a16:creationId xmlns:a16="http://schemas.microsoft.com/office/drawing/2014/main" id="{CE3210C0-22BA-D591-322C-D84B75651C2D}"/>
                </a:ext>
              </a:extLst>
            </p:cNvPr>
            <p:cNvSpPr txBox="1"/>
            <p:nvPr/>
          </p:nvSpPr>
          <p:spPr>
            <a:xfrm>
              <a:off x="9465448" y="2521781"/>
              <a:ext cx="1519795" cy="566469"/>
            </a:xfrm>
            <a:prstGeom prst="roundRect">
              <a:avLst/>
            </a:prstGeom>
            <a:solidFill>
              <a:schemeClr val="tx1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Helle Sasser</a:t>
              </a: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CFO</a:t>
              </a:r>
            </a:p>
          </p:txBody>
        </p:sp>
        <p:sp>
          <p:nvSpPr>
            <p:cNvPr id="27" name="Tekstfelt 115">
              <a:extLst>
                <a:ext uri="{FF2B5EF4-FFF2-40B4-BE49-F238E27FC236}">
                  <a16:creationId xmlns:a16="http://schemas.microsoft.com/office/drawing/2014/main" id="{F7E5FB85-B487-507C-EFC4-70BF43376EFD}"/>
                </a:ext>
              </a:extLst>
            </p:cNvPr>
            <p:cNvSpPr txBox="1"/>
            <p:nvPr/>
          </p:nvSpPr>
          <p:spPr>
            <a:xfrm>
              <a:off x="9465448" y="3922451"/>
              <a:ext cx="1519795" cy="596946"/>
            </a:xfrm>
            <a:prstGeom prst="roundRect">
              <a:avLst/>
            </a:prstGeom>
            <a:solidFill>
              <a:schemeClr val="tx1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Annemette</a:t>
              </a:r>
              <a:r>
                <a:rPr lang="en-US" sz="1400" b="1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CPO</a:t>
              </a:r>
            </a:p>
          </p:txBody>
        </p:sp>
        <p:sp>
          <p:nvSpPr>
            <p:cNvPr id="28" name="Tekstfelt 117">
              <a:extLst>
                <a:ext uri="{FF2B5EF4-FFF2-40B4-BE49-F238E27FC236}">
                  <a16:creationId xmlns:a16="http://schemas.microsoft.com/office/drawing/2014/main" id="{EE85E1E1-9AB6-1367-62AC-238A26E98903}"/>
                </a:ext>
              </a:extLst>
            </p:cNvPr>
            <p:cNvSpPr txBox="1"/>
            <p:nvPr/>
          </p:nvSpPr>
          <p:spPr>
            <a:xfrm>
              <a:off x="9465448" y="4641407"/>
              <a:ext cx="1519795" cy="566469"/>
            </a:xfrm>
            <a:prstGeom prst="roundRect">
              <a:avLst/>
            </a:prstGeom>
            <a:solidFill>
              <a:schemeClr val="tx1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Jeanne Laisbo</a:t>
              </a: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CMO</a:t>
              </a:r>
            </a:p>
          </p:txBody>
        </p:sp>
        <p:sp>
          <p:nvSpPr>
            <p:cNvPr id="29" name="Tekstfelt 150">
              <a:extLst>
                <a:ext uri="{FF2B5EF4-FFF2-40B4-BE49-F238E27FC236}">
                  <a16:creationId xmlns:a16="http://schemas.microsoft.com/office/drawing/2014/main" id="{27076943-F963-3C28-C107-4E3277EDE051}"/>
                </a:ext>
              </a:extLst>
            </p:cNvPr>
            <p:cNvSpPr txBox="1"/>
            <p:nvPr/>
          </p:nvSpPr>
          <p:spPr>
            <a:xfrm>
              <a:off x="9465448" y="1577804"/>
              <a:ext cx="1519795" cy="566469"/>
            </a:xfrm>
            <a:prstGeom prst="roundRect">
              <a:avLst/>
            </a:prstGeom>
            <a:solidFill>
              <a:schemeClr val="tx1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Morten Bjerre</a:t>
              </a: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CSTO</a:t>
              </a:r>
            </a:p>
          </p:txBody>
        </p:sp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557CB282-9F0B-5E6E-E65F-C0B3F74CC24B}"/>
                </a:ext>
              </a:extLst>
            </p:cNvPr>
            <p:cNvSpPr/>
            <p:nvPr/>
          </p:nvSpPr>
          <p:spPr>
            <a:xfrm>
              <a:off x="4681800" y="2769342"/>
              <a:ext cx="218486" cy="1419983"/>
            </a:xfrm>
            <a:prstGeom prst="leftBracket">
              <a:avLst>
                <a:gd name="adj" fmla="val 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kstfelt 14">
              <a:extLst>
                <a:ext uri="{FF2B5EF4-FFF2-40B4-BE49-F238E27FC236}">
                  <a16:creationId xmlns:a16="http://schemas.microsoft.com/office/drawing/2014/main" id="{24B57CF4-2D20-66A8-87F8-B3FD7B0E3077}"/>
                </a:ext>
              </a:extLst>
            </p:cNvPr>
            <p:cNvSpPr txBox="1"/>
            <p:nvPr/>
          </p:nvSpPr>
          <p:spPr>
            <a:xfrm>
              <a:off x="4884573" y="2524691"/>
              <a:ext cx="1501325" cy="505514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000" b="1"/>
                <a:t>Mads Højborg</a:t>
              </a:r>
            </a:p>
            <a:p>
              <a:pPr algn="ctr"/>
              <a:r>
                <a:rPr lang="en-US" sz="900"/>
                <a:t>Managing director</a:t>
              </a:r>
            </a:p>
          </p:txBody>
        </p:sp>
        <p:sp>
          <p:nvSpPr>
            <p:cNvPr id="32" name="Tekstfelt 53">
              <a:extLst>
                <a:ext uri="{FF2B5EF4-FFF2-40B4-BE49-F238E27FC236}">
                  <a16:creationId xmlns:a16="http://schemas.microsoft.com/office/drawing/2014/main" id="{EBD763B5-8C73-BAB3-4DD7-E158551285C2}"/>
                </a:ext>
              </a:extLst>
            </p:cNvPr>
            <p:cNvSpPr txBox="1"/>
            <p:nvPr/>
          </p:nvSpPr>
          <p:spPr>
            <a:xfrm>
              <a:off x="4884573" y="3203000"/>
              <a:ext cx="1501325" cy="564805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square" lIns="72000" tIns="108000" rIns="72000" bIns="108000" rtlCol="0" anchor="ctr" anchorCtr="0">
              <a:spAutoFit/>
            </a:bodyPr>
            <a:lstStyle/>
            <a:p>
              <a:pPr algn="ctr"/>
              <a:r>
                <a:rPr lang="en-US" sz="1000" b="1"/>
                <a:t>Thomas Quistgaard</a:t>
              </a:r>
            </a:p>
            <a:p>
              <a:pPr algn="ctr"/>
              <a:r>
                <a:rPr lang="en-US" sz="900"/>
                <a:t>Founder</a:t>
              </a:r>
            </a:p>
          </p:txBody>
        </p:sp>
        <p:sp>
          <p:nvSpPr>
            <p:cNvPr id="33" name="Tekstfelt 55">
              <a:extLst>
                <a:ext uri="{FF2B5EF4-FFF2-40B4-BE49-F238E27FC236}">
                  <a16:creationId xmlns:a16="http://schemas.microsoft.com/office/drawing/2014/main" id="{C59ADBEC-90F7-A737-9293-EBCB81663E4F}"/>
                </a:ext>
              </a:extLst>
            </p:cNvPr>
            <p:cNvSpPr txBox="1"/>
            <p:nvPr/>
          </p:nvSpPr>
          <p:spPr>
            <a:xfrm>
              <a:off x="4884573" y="3940601"/>
              <a:ext cx="1501325" cy="505514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000" b="1"/>
                <a:t>Ian Dickie</a:t>
              </a:r>
            </a:p>
            <a:p>
              <a:pPr algn="ctr"/>
              <a:r>
                <a:rPr lang="en-US" sz="900"/>
                <a:t>ABS &amp; Virum</a:t>
              </a:r>
            </a:p>
          </p:txBody>
        </p:sp>
        <p:sp>
          <p:nvSpPr>
            <p:cNvPr id="34" name="Tekstfelt 57">
              <a:extLst>
                <a:ext uri="{FF2B5EF4-FFF2-40B4-BE49-F238E27FC236}">
                  <a16:creationId xmlns:a16="http://schemas.microsoft.com/office/drawing/2014/main" id="{66A7C459-E8B3-3B60-0E5D-DF8A680C4EEC}"/>
                </a:ext>
              </a:extLst>
            </p:cNvPr>
            <p:cNvSpPr txBox="1"/>
            <p:nvPr/>
          </p:nvSpPr>
          <p:spPr>
            <a:xfrm>
              <a:off x="4884573" y="4648555"/>
              <a:ext cx="1501325" cy="505514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000" b="1"/>
                <a:t>Thomas Bo</a:t>
              </a:r>
            </a:p>
            <a:p>
              <a:pPr algn="ctr"/>
              <a:r>
                <a:rPr lang="en-US" sz="900"/>
                <a:t>ABS &amp; Aalborg</a:t>
              </a:r>
            </a:p>
          </p:txBody>
        </p:sp>
        <p:sp>
          <p:nvSpPr>
            <p:cNvPr id="35" name="Left Bracket 34">
              <a:extLst>
                <a:ext uri="{FF2B5EF4-FFF2-40B4-BE49-F238E27FC236}">
                  <a16:creationId xmlns:a16="http://schemas.microsoft.com/office/drawing/2014/main" id="{CC939CEC-E333-7F1C-E9FE-BCA103C97BDD}"/>
                </a:ext>
              </a:extLst>
            </p:cNvPr>
            <p:cNvSpPr/>
            <p:nvPr/>
          </p:nvSpPr>
          <p:spPr>
            <a:xfrm>
              <a:off x="725442" y="2769342"/>
              <a:ext cx="200297" cy="1419983"/>
            </a:xfrm>
            <a:prstGeom prst="leftBracket">
              <a:avLst>
                <a:gd name="adj" fmla="val 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Bracket 35">
              <a:extLst>
                <a:ext uri="{FF2B5EF4-FFF2-40B4-BE49-F238E27FC236}">
                  <a16:creationId xmlns:a16="http://schemas.microsoft.com/office/drawing/2014/main" id="{9FD081FF-CB07-7286-CB1D-6C1729EAD67F}"/>
                </a:ext>
              </a:extLst>
            </p:cNvPr>
            <p:cNvSpPr/>
            <p:nvPr/>
          </p:nvSpPr>
          <p:spPr>
            <a:xfrm>
              <a:off x="2304138" y="2769341"/>
              <a:ext cx="202772" cy="2831862"/>
            </a:xfrm>
            <a:prstGeom prst="rightBracket">
              <a:avLst>
                <a:gd name="adj" fmla="val 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Bracket 36">
              <a:extLst>
                <a:ext uri="{FF2B5EF4-FFF2-40B4-BE49-F238E27FC236}">
                  <a16:creationId xmlns:a16="http://schemas.microsoft.com/office/drawing/2014/main" id="{864569DA-56A8-74F7-CECD-A30D9F46C204}"/>
                </a:ext>
              </a:extLst>
            </p:cNvPr>
            <p:cNvSpPr/>
            <p:nvPr/>
          </p:nvSpPr>
          <p:spPr>
            <a:xfrm>
              <a:off x="6384109" y="2769341"/>
              <a:ext cx="218486" cy="2130277"/>
            </a:xfrm>
            <a:prstGeom prst="rightBracket">
              <a:avLst>
                <a:gd name="adj" fmla="val 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kstfelt 9">
              <a:extLst>
                <a:ext uri="{FF2B5EF4-FFF2-40B4-BE49-F238E27FC236}">
                  <a16:creationId xmlns:a16="http://schemas.microsoft.com/office/drawing/2014/main" id="{651E213C-A3D3-3034-0347-3EF20CA6D123}"/>
                </a:ext>
              </a:extLst>
            </p:cNvPr>
            <p:cNvSpPr txBox="1"/>
            <p:nvPr/>
          </p:nvSpPr>
          <p:spPr>
            <a:xfrm>
              <a:off x="912021" y="2524691"/>
              <a:ext cx="1392116" cy="505514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000" b="1"/>
                <a:t>Philip Bronsztejn </a:t>
              </a:r>
            </a:p>
            <a:p>
              <a:pPr algn="ctr"/>
              <a:r>
                <a:rPr lang="en-US" sz="900"/>
                <a:t>Managing director</a:t>
              </a:r>
            </a:p>
          </p:txBody>
        </p:sp>
        <p:sp>
          <p:nvSpPr>
            <p:cNvPr id="39" name="Tekstfelt 31">
              <a:extLst>
                <a:ext uri="{FF2B5EF4-FFF2-40B4-BE49-F238E27FC236}">
                  <a16:creationId xmlns:a16="http://schemas.microsoft.com/office/drawing/2014/main" id="{39D76FBD-35A6-0E34-B3E0-A2138689DB98}"/>
                </a:ext>
              </a:extLst>
            </p:cNvPr>
            <p:cNvSpPr txBox="1"/>
            <p:nvPr/>
          </p:nvSpPr>
          <p:spPr>
            <a:xfrm>
              <a:off x="912021" y="3203000"/>
              <a:ext cx="1392116" cy="564805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square" lIns="72000" tIns="108000" rIns="72000" bIns="108000" rtlCol="0" anchor="ctr" anchorCtr="0">
              <a:spAutoFit/>
            </a:bodyPr>
            <a:lstStyle/>
            <a:p>
              <a:pPr algn="ctr"/>
              <a:r>
                <a:rPr lang="en-US" sz="1000" b="1"/>
                <a:t>Peter Kestenholz</a:t>
              </a:r>
            </a:p>
            <a:p>
              <a:pPr algn="ctr"/>
              <a:r>
                <a:rPr lang="en-US" sz="900"/>
                <a:t>Founder</a:t>
              </a:r>
            </a:p>
          </p:txBody>
        </p:sp>
        <p:sp>
          <p:nvSpPr>
            <p:cNvPr id="40" name="Tekstfelt 33">
              <a:extLst>
                <a:ext uri="{FF2B5EF4-FFF2-40B4-BE49-F238E27FC236}">
                  <a16:creationId xmlns:a16="http://schemas.microsoft.com/office/drawing/2014/main" id="{3126CD06-822E-4F34-2746-11007FABAC06}"/>
                </a:ext>
              </a:extLst>
            </p:cNvPr>
            <p:cNvSpPr txBox="1"/>
            <p:nvPr/>
          </p:nvSpPr>
          <p:spPr>
            <a:xfrm>
              <a:off x="912021" y="3940601"/>
              <a:ext cx="1392116" cy="505514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000" b="1"/>
                <a:t>Monica Sabroe</a:t>
              </a:r>
            </a:p>
            <a:p>
              <a:pPr algn="ctr"/>
              <a:r>
                <a:rPr lang="en-US" sz="900" err="1"/>
                <a:t>xPM</a:t>
              </a:r>
              <a:endParaRPr lang="en-US" sz="900"/>
            </a:p>
          </p:txBody>
        </p:sp>
        <p:sp>
          <p:nvSpPr>
            <p:cNvPr id="41" name="Tekstfelt 48">
              <a:extLst>
                <a:ext uri="{FF2B5EF4-FFF2-40B4-BE49-F238E27FC236}">
                  <a16:creationId xmlns:a16="http://schemas.microsoft.com/office/drawing/2014/main" id="{1CDDE547-D80E-F086-6792-E15D432BEC62}"/>
                </a:ext>
              </a:extLst>
            </p:cNvPr>
            <p:cNvSpPr txBox="1"/>
            <p:nvPr/>
          </p:nvSpPr>
          <p:spPr>
            <a:xfrm>
              <a:off x="912021" y="4618909"/>
              <a:ext cx="1392116" cy="564805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square" lIns="36000" tIns="108000" rIns="36000" bIns="108000" rtlCol="0" anchor="ctr" anchorCtr="0">
              <a:spAutoFit/>
            </a:bodyPr>
            <a:lstStyle/>
            <a:p>
              <a:pPr algn="ctr"/>
              <a:r>
                <a:rPr lang="en-US" sz="1000" b="1"/>
                <a:t>Dariana Kestenholz</a:t>
              </a:r>
            </a:p>
            <a:p>
              <a:pPr algn="ctr"/>
              <a:r>
                <a:rPr lang="en-US" sz="900" err="1"/>
                <a:t>xPM</a:t>
              </a:r>
              <a:endParaRPr lang="en-US" sz="900"/>
            </a:p>
          </p:txBody>
        </p:sp>
        <p:sp>
          <p:nvSpPr>
            <p:cNvPr id="42" name="Tekstfelt 101">
              <a:extLst>
                <a:ext uri="{FF2B5EF4-FFF2-40B4-BE49-F238E27FC236}">
                  <a16:creationId xmlns:a16="http://schemas.microsoft.com/office/drawing/2014/main" id="{9F3DE8E5-4C3E-572B-B74E-4BD8756D1A4A}"/>
                </a:ext>
              </a:extLst>
            </p:cNvPr>
            <p:cNvSpPr txBox="1"/>
            <p:nvPr/>
          </p:nvSpPr>
          <p:spPr>
            <a:xfrm>
              <a:off x="912021" y="5356510"/>
              <a:ext cx="1392116" cy="505514"/>
            </a:xfrm>
            <a:prstGeom prst="roundRect">
              <a:avLst/>
            </a:prstGeom>
            <a:solidFill>
              <a:schemeClr val="accent3"/>
            </a:solidFill>
          </p:spPr>
          <p:txBody>
            <a:bodyPr wrap="square" lIns="144000" tIns="108000" rIns="144000" bIns="108000" rtlCol="0" anchor="ctr" anchorCtr="0">
              <a:spAutoFit/>
            </a:bodyPr>
            <a:lstStyle/>
            <a:p>
              <a:pPr algn="ctr"/>
              <a:r>
                <a:rPr lang="en-US" sz="1000" b="1"/>
                <a:t>Andreas Rud</a:t>
              </a:r>
            </a:p>
            <a:p>
              <a:pPr algn="ctr"/>
              <a:r>
                <a:rPr lang="en-US" sz="900" err="1"/>
                <a:t>xPM</a:t>
              </a:r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8504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A56E6-369B-42E1-E1D0-50072C425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502F-7970-13BC-143B-DDB28EA1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noProof="0"/>
              <a:t>Three Key Take Aways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074D9-9A08-B3F5-3CD7-81EB0095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5A685-88EA-C920-4116-99456212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2EDF78D-4752-49F8-5CA8-F087FE0DE9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76DCF0-874E-A4D0-1F22-FAABA75311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90596" y="2584648"/>
            <a:ext cx="2238372" cy="967979"/>
          </a:xfrm>
        </p:spPr>
        <p:txBody>
          <a:bodyPr/>
          <a:lstStyle/>
          <a:p>
            <a:r>
              <a:rPr lang="en-US" sz="13500" noProof="0"/>
              <a:t>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6FB6049-981C-76B0-2A07-F1B0546AA5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>
                <a:solidFill>
                  <a:schemeClr val="bg1"/>
                </a:solidFill>
              </a:rPr>
              <a:t>Building the best workplace in the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industry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7CECA07-44D3-0C2E-213E-B5AC14B8A7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ADA9D9D-819D-51FA-92EB-E889763E42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965688" y="2584648"/>
            <a:ext cx="2238372" cy="967979"/>
          </a:xfrm>
        </p:spPr>
        <p:txBody>
          <a:bodyPr/>
          <a:lstStyle/>
          <a:p>
            <a:r>
              <a:rPr lang="en-US" sz="13500" noProof="0"/>
              <a:t>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FCE63B1-26C0-EE59-B012-0A3F51517C0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/>
              <a:t>Winning as One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7C7C60-4976-0CF3-E6C3-E5F9048370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51C6617-783B-27A1-EEA6-415E1027718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750287" y="2584648"/>
            <a:ext cx="2238372" cy="967979"/>
          </a:xfrm>
        </p:spPr>
        <p:txBody>
          <a:bodyPr/>
          <a:lstStyle/>
          <a:p>
            <a:r>
              <a:rPr lang="en-US" sz="13500" noProof="0"/>
              <a:t>3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4728E1F-7D7A-FB8B-3B85-5C3B8E7E2A5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sz="1800">
                <a:solidFill>
                  <a:schemeClr val="bg1"/>
                </a:solidFill>
              </a:rPr>
              <a:t>Succeed with the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AI opportunity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and challenge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79E3034-537F-B84D-AF1E-7EC828F8FC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/>
              <a:t>Shaped by people. Driven by AI. Built on trust.</a:t>
            </a:r>
          </a:p>
        </p:txBody>
      </p:sp>
    </p:spTree>
    <p:extLst>
      <p:ext uri="{BB962C8B-B14F-4D97-AF65-F5344CB8AC3E}">
        <p14:creationId xmlns:p14="http://schemas.microsoft.com/office/powerpoint/2010/main" val="135562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079E24B-BE02-B702-F3E8-BC51FA223EFC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5" b="535"/>
          <a:stretch/>
        </p:blipFill>
        <p:spPr>
          <a:xfrm>
            <a:off x="3602071" y="731763"/>
            <a:ext cx="1187731" cy="1585225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974FD9EF-60CE-97D0-9767-8B8652073BE1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" b="711"/>
          <a:stretch/>
        </p:blipFill>
        <p:spPr>
          <a:xfrm>
            <a:off x="8684767" y="731763"/>
            <a:ext cx="1187731" cy="1585225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00BA02ED-D6A2-F6A0-2921-7703E41DBD81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1" b="761"/>
          <a:stretch/>
        </p:blipFill>
        <p:spPr>
          <a:xfrm>
            <a:off x="3602071" y="3617316"/>
            <a:ext cx="1187731" cy="1585225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1865A576-A00E-2508-E22E-41B1CA0C1F57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4" b="584"/>
          <a:stretch/>
        </p:blipFill>
        <p:spPr>
          <a:xfrm>
            <a:off x="8684767" y="3617316"/>
            <a:ext cx="1187731" cy="1585225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AC7AC2-F01E-0A4C-3073-29F4227D2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59183" y="6438901"/>
            <a:ext cx="1094616" cy="200024"/>
          </a:xfrm>
        </p:spPr>
        <p:txBody>
          <a:bodyPr/>
          <a:lstStyle/>
          <a:p>
            <a:r>
              <a:rPr lang="en-US"/>
              <a:t>12 August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C1BE0-52ED-DE8B-8EB6-D1465A94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438901"/>
            <a:ext cx="358775" cy="200024"/>
          </a:xfrm>
        </p:spPr>
        <p:txBody>
          <a:bodyPr/>
          <a:lstStyle/>
          <a:p>
            <a:fld id="{AE5B09D2-6DCE-4006-A78D-C7DE41927B1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9B75C-7793-041D-C672-487DEFE9933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158988" y="2524640"/>
            <a:ext cx="4422662" cy="228075"/>
          </a:xfrm>
        </p:spPr>
        <p:txBody>
          <a:bodyPr/>
          <a:lstStyle/>
          <a:p>
            <a:r>
              <a:rPr lang="en-US"/>
              <a:t>INSANE CUSTOMER FOCUS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88D80D-C8FF-D955-939B-29828B3F0B4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158988" y="2752716"/>
            <a:ext cx="4422662" cy="459273"/>
          </a:xfrm>
        </p:spPr>
        <p:txBody>
          <a:bodyPr/>
          <a:lstStyle/>
          <a:p>
            <a:r>
              <a:rPr lang="en-GB"/>
              <a:t>— because we don’t guess what customers </a:t>
            </a:r>
            <a:br>
              <a:rPr lang="en-GB"/>
            </a:br>
            <a:r>
              <a:rPr lang="en-GB"/>
              <a:t>need. We get close enough to know.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054E0-D5FB-A2F2-EA67-F51BD34AC77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328246" y="2524640"/>
            <a:ext cx="4587404" cy="228075"/>
          </a:xfrm>
        </p:spPr>
        <p:txBody>
          <a:bodyPr/>
          <a:lstStyle/>
          <a:p>
            <a:r>
              <a:rPr lang="en-US"/>
              <a:t>Uncompromising quality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3AD4EB-6478-9A45-6B40-2F5CBCD81F8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328246" y="2752716"/>
            <a:ext cx="4587404" cy="459273"/>
          </a:xfrm>
        </p:spPr>
        <p:txBody>
          <a:bodyPr/>
          <a:lstStyle/>
          <a:p>
            <a:r>
              <a:rPr lang="en-GB"/>
              <a:t>— because we hold ourselves to a higher </a:t>
            </a:r>
            <a:br>
              <a:rPr lang="en-GB"/>
            </a:br>
            <a:r>
              <a:rPr lang="en-GB"/>
              <a:t>standard — in every detail, in every delivery.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AB44B5A-71A4-3D15-21A2-A2344FE65CA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158988" y="5346225"/>
            <a:ext cx="4422662" cy="228075"/>
          </a:xfrm>
        </p:spPr>
        <p:txBody>
          <a:bodyPr/>
          <a:lstStyle/>
          <a:p>
            <a:r>
              <a:rPr lang="en-US"/>
              <a:t>Excellent employee experience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15AD9DF-7DBE-BDA0-A492-E034043D9A1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158988" y="5574301"/>
            <a:ext cx="4422662" cy="459273"/>
          </a:xfrm>
        </p:spPr>
        <p:txBody>
          <a:bodyPr/>
          <a:lstStyle/>
          <a:p>
            <a:r>
              <a:rPr lang="en-GB"/>
              <a:t>— because everything starts with our people.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0393553-690C-CD53-0E62-49A5F5A2D97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28246" y="5346225"/>
            <a:ext cx="4587404" cy="228075"/>
          </a:xfrm>
        </p:spPr>
        <p:txBody>
          <a:bodyPr/>
          <a:lstStyle/>
          <a:p>
            <a:r>
              <a:rPr lang="en-US"/>
              <a:t>Bold innovation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71A46EB-60D6-7F6E-2C5F-F3854A8C220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328246" y="5574301"/>
            <a:ext cx="4587404" cy="459273"/>
          </a:xfrm>
        </p:spPr>
        <p:txBody>
          <a:bodyPr/>
          <a:lstStyle/>
          <a:p>
            <a:r>
              <a:rPr lang="en-GB"/>
              <a:t>— because we don’t just follow change, we lead it.</a:t>
            </a:r>
          </a:p>
        </p:txBody>
      </p:sp>
    </p:spTree>
    <p:extLst>
      <p:ext uri="{BB962C8B-B14F-4D97-AF65-F5344CB8AC3E}">
        <p14:creationId xmlns:p14="http://schemas.microsoft.com/office/powerpoint/2010/main" val="216539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6ABC8-DF37-C356-F3FA-54C81DF78F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56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8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AC132C1-EBD8-3420-09F8-187E0BD1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and person standing in a building&#10;&#10;AI-generated content may be incorrect.">
            <a:extLst>
              <a:ext uri="{FF2B5EF4-FFF2-40B4-BE49-F238E27FC236}">
                <a16:creationId xmlns:a16="http://schemas.microsoft.com/office/drawing/2014/main" id="{0E57DA27-68E8-BEB6-8BC8-9E45D560C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B2D8D5-8BD9-6631-4181-004B43C6DC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46A73F1D-A1E8-7C62-CDC4-42437318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45957A4-D228-0350-10AA-DAF2417C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5ED6EDE-FE01-7810-E320-377FEFBE9CE0}"/>
              </a:ext>
            </a:extLst>
          </p:cNvPr>
          <p:cNvSpPr txBox="1">
            <a:spLocks/>
          </p:cNvSpPr>
          <p:nvPr/>
        </p:nvSpPr>
        <p:spPr>
          <a:xfrm>
            <a:off x="1051195" y="3076092"/>
            <a:ext cx="6849221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b="1" noProof="0"/>
              <a:t>Technology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6279CEE-05A4-67D3-5FCE-6438537D1D07}"/>
              </a:ext>
            </a:extLst>
          </p:cNvPr>
          <p:cNvSpPr txBox="1">
            <a:spLocks/>
          </p:cNvSpPr>
          <p:nvPr/>
        </p:nvSpPr>
        <p:spPr>
          <a:xfrm>
            <a:off x="1044202" y="4056590"/>
            <a:ext cx="6849221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noProof="0">
                <a:latin typeface="Neue Haas Grotesk Text Pro" panose="020B0504020202020204" pitchFamily="34" charset="0"/>
              </a:rPr>
              <a:t>is nothing without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A84F6CC-174C-6664-C102-8FA1B9B6CE56}"/>
              </a:ext>
            </a:extLst>
          </p:cNvPr>
          <p:cNvSpPr txBox="1">
            <a:spLocks/>
          </p:cNvSpPr>
          <p:nvPr/>
        </p:nvSpPr>
        <p:spPr>
          <a:xfrm>
            <a:off x="2227542" y="5010193"/>
            <a:ext cx="3615205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b="1" noProof="0">
                <a:latin typeface="Neue Haas Grotesk Text Pro" panose="020B0504020202020204" pitchFamily="34" charset="0"/>
              </a:rPr>
              <a:t>context.</a:t>
            </a:r>
          </a:p>
        </p:txBody>
      </p:sp>
    </p:spTree>
    <p:extLst>
      <p:ext uri="{BB962C8B-B14F-4D97-AF65-F5344CB8AC3E}">
        <p14:creationId xmlns:p14="http://schemas.microsoft.com/office/powerpoint/2010/main" val="295284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3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47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78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1B1F95-A2DB-90D4-4FF9-C35B1EEA3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C1EF180-26E7-259E-48C3-35B3685704B1}"/>
              </a:ext>
            </a:extLst>
          </p:cNvPr>
          <p:cNvSpPr/>
          <p:nvPr/>
        </p:nvSpPr>
        <p:spPr>
          <a:xfrm>
            <a:off x="9228455" y="2063608"/>
            <a:ext cx="2484120" cy="4029217"/>
          </a:xfrm>
          <a:prstGeom prst="roundRect">
            <a:avLst>
              <a:gd name="adj" fmla="val 788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64F6CAA3-E6DA-9C59-E3B3-C1F5F92B1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00027" y="2311049"/>
            <a:ext cx="348625" cy="34862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A5D0ED8-9915-6586-67AD-F6C43B818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5823" y="2311049"/>
            <a:ext cx="348625" cy="3486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7D45EB6-9293-4726-4217-21418ECA6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7637" y="2311049"/>
            <a:ext cx="349200" cy="3492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0AB5578-33FD-3412-6400-4C8569B756F4}"/>
              </a:ext>
            </a:extLst>
          </p:cNvPr>
          <p:cNvSpPr txBox="1"/>
          <p:nvPr/>
        </p:nvSpPr>
        <p:spPr>
          <a:xfrm>
            <a:off x="9228454" y="1714953"/>
            <a:ext cx="11814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/>
              <a:t>Arrow icons: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D0ACED-9E10-2981-4649-966E0B7F5ED3}"/>
              </a:ext>
            </a:extLst>
          </p:cNvPr>
          <p:cNvSpPr txBox="1"/>
          <p:nvPr/>
        </p:nvSpPr>
        <p:spPr>
          <a:xfrm>
            <a:off x="460487" y="3069323"/>
            <a:ext cx="8111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cap="all" spc="200"/>
              <a:t>Copilot</a:t>
            </a:r>
          </a:p>
          <a:p>
            <a:pPr algn="ctr"/>
            <a:r>
              <a:rPr lang="en-US" sz="900" cap="all" spc="200"/>
              <a:t>adaption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D8A1DE-B199-D32B-E3AA-1FCAF7513CF3}"/>
              </a:ext>
            </a:extLst>
          </p:cNvPr>
          <p:cNvSpPr txBox="1"/>
          <p:nvPr/>
        </p:nvSpPr>
        <p:spPr>
          <a:xfrm>
            <a:off x="1740086" y="3069323"/>
            <a:ext cx="101790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cap="all" spc="200" err="1"/>
              <a:t>Sharepoint</a:t>
            </a:r>
            <a:endParaRPr lang="en-US" sz="900" cap="all" spc="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9EE80F-E805-36B3-51AA-B7E5257FA4B8}"/>
              </a:ext>
            </a:extLst>
          </p:cNvPr>
          <p:cNvSpPr txBox="1"/>
          <p:nvPr/>
        </p:nvSpPr>
        <p:spPr>
          <a:xfrm>
            <a:off x="3078191" y="3069323"/>
            <a:ext cx="11076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cap="all" spc="200"/>
              <a:t>Document</a:t>
            </a:r>
          </a:p>
          <a:p>
            <a:pPr algn="ctr"/>
            <a:r>
              <a:rPr lang="en-US" sz="900" cap="all" spc="200"/>
              <a:t>management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B3BEBD-B63A-56DB-0A1E-3B42A79D57DD}"/>
              </a:ext>
            </a:extLst>
          </p:cNvPr>
          <p:cNvSpPr txBox="1"/>
          <p:nvPr/>
        </p:nvSpPr>
        <p:spPr>
          <a:xfrm>
            <a:off x="4568586" y="3069323"/>
            <a:ext cx="8928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cap="all" spc="200"/>
              <a:t>Document</a:t>
            </a:r>
          </a:p>
          <a:p>
            <a:pPr algn="ctr"/>
            <a:r>
              <a:rPr lang="en-US" sz="900" cap="all" spc="200"/>
              <a:t>sharing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718F7E-70EE-B25B-176F-672499361FC1}"/>
              </a:ext>
            </a:extLst>
          </p:cNvPr>
          <p:cNvSpPr txBox="1"/>
          <p:nvPr/>
        </p:nvSpPr>
        <p:spPr>
          <a:xfrm>
            <a:off x="5992452" y="3069323"/>
            <a:ext cx="8111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cap="all" spc="200"/>
              <a:t>Copilot</a:t>
            </a:r>
          </a:p>
          <a:p>
            <a:pPr algn="ctr"/>
            <a:r>
              <a:rPr lang="en-US" sz="900" cap="all" spc="200"/>
              <a:t>adaption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B36810-CAC4-9A8C-32FB-FB556B9F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noProof="0"/>
              <a:t>12 August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1BB46-D2BF-A704-A8FE-034CEC21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noProof="0" smtClean="0"/>
              <a:pPr/>
              <a:t>33</a:t>
            </a:fld>
            <a:endParaRPr lang="en-US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F86E523-C856-B4EE-E4AD-45EA5986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Icons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62B334-8B09-76AF-2749-2525B9491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047" y="2250399"/>
            <a:ext cx="762000" cy="6477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FE32510-901F-BD04-07D6-177554B3C6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4178" y="2193249"/>
            <a:ext cx="762000" cy="76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1793514-4A2F-37D4-62A3-821516F8F0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63309" y="2183724"/>
            <a:ext cx="762000" cy="7810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605CDD7-108C-B022-62C4-7253E818A8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52440" y="2193249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2B15CA0-510B-50F3-B5FC-B86EAE776F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41571" y="2193249"/>
            <a:ext cx="762000" cy="762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4657E7C-1F75-9402-216A-13B325C8A7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8555" y="4089988"/>
            <a:ext cx="142875" cy="1809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ACA81E5-838B-7B82-4ED0-141CFDC878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49026" y="4138000"/>
            <a:ext cx="200025" cy="1809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2F54E79-D369-D8EE-8E8B-52F9CAD37B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10927" y="4138000"/>
            <a:ext cx="161925" cy="2000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6F9CC17-66D2-2B53-01A8-2B3B73820D77}"/>
              </a:ext>
            </a:extLst>
          </p:cNvPr>
          <p:cNvSpPr txBox="1"/>
          <p:nvPr/>
        </p:nvSpPr>
        <p:spPr>
          <a:xfrm>
            <a:off x="619985" y="4548414"/>
            <a:ext cx="49212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cap="all" spc="200"/>
              <a:t>Video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1991B5-6445-ABBF-DA7E-CB6327E61BB8}"/>
              </a:ext>
            </a:extLst>
          </p:cNvPr>
          <p:cNvSpPr txBox="1"/>
          <p:nvPr/>
        </p:nvSpPr>
        <p:spPr>
          <a:xfrm>
            <a:off x="1910005" y="4548414"/>
            <a:ext cx="67807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cap="all" spc="200"/>
              <a:t>Article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102332-7DC7-87A5-D86A-016D0477BED4}"/>
              </a:ext>
            </a:extLst>
          </p:cNvPr>
          <p:cNvSpPr txBox="1"/>
          <p:nvPr/>
        </p:nvSpPr>
        <p:spPr>
          <a:xfrm>
            <a:off x="3176778" y="4548414"/>
            <a:ext cx="91050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cap="all" spc="200"/>
              <a:t>Download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DCF507-540E-6BBC-D765-22AA2311D95F}"/>
              </a:ext>
            </a:extLst>
          </p:cNvPr>
          <p:cNvGrpSpPr/>
          <p:nvPr/>
        </p:nvGrpSpPr>
        <p:grpSpPr>
          <a:xfrm>
            <a:off x="9455823" y="4272221"/>
            <a:ext cx="2084108" cy="361910"/>
            <a:chOff x="5568194" y="857376"/>
            <a:chExt cx="2084108" cy="3619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E86243-F299-95C8-2977-9B31B184E950}"/>
                </a:ext>
              </a:extLst>
            </p:cNvPr>
            <p:cNvSpPr txBox="1"/>
            <p:nvPr/>
          </p:nvSpPr>
          <p:spPr>
            <a:xfrm>
              <a:off x="5568194" y="857376"/>
              <a:ext cx="2084108" cy="36191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none" lIns="108000" tIns="36000" rIns="432000" bIns="36000" rtlCol="0">
              <a:spAutoFit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</a:rPr>
                <a:t>Insert your text here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C5DEAB69-8658-AAEB-1F4F-30F811F00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2786" y="888085"/>
              <a:ext cx="300492" cy="30049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C7E27C-9E37-D037-0E44-DE36B80ABE68}"/>
              </a:ext>
            </a:extLst>
          </p:cNvPr>
          <p:cNvGrpSpPr/>
          <p:nvPr/>
        </p:nvGrpSpPr>
        <p:grpSpPr>
          <a:xfrm>
            <a:off x="9455825" y="3218741"/>
            <a:ext cx="2084106" cy="361910"/>
            <a:chOff x="5568196" y="857376"/>
            <a:chExt cx="2084106" cy="3619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9CA8B0B-FB17-4BC5-E752-F3247FA8072E}"/>
                </a:ext>
              </a:extLst>
            </p:cNvPr>
            <p:cNvSpPr txBox="1"/>
            <p:nvPr/>
          </p:nvSpPr>
          <p:spPr>
            <a:xfrm>
              <a:off x="5568196" y="857376"/>
              <a:ext cx="2084106" cy="36191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</p:spPr>
          <p:txBody>
            <a:bodyPr wrap="none" lIns="108000" tIns="36000" rIns="432000" bIns="36000" rtlCol="0">
              <a:spAutoFit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</a:rPr>
                <a:t>Insert your text here</a:t>
              </a: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3CAB295F-AF89-5C20-B9F6-31E0A21CD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12786" y="888085"/>
              <a:ext cx="300492" cy="300492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7AFB50D-EC7C-AEBD-B673-73CC0073A072}"/>
              </a:ext>
            </a:extLst>
          </p:cNvPr>
          <p:cNvGrpSpPr/>
          <p:nvPr/>
        </p:nvGrpSpPr>
        <p:grpSpPr>
          <a:xfrm>
            <a:off x="9455825" y="4798961"/>
            <a:ext cx="2084106" cy="361910"/>
            <a:chOff x="5568196" y="857376"/>
            <a:chExt cx="2084106" cy="36191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9C296B-153C-19B4-9A5A-43679778B0DB}"/>
                </a:ext>
              </a:extLst>
            </p:cNvPr>
            <p:cNvSpPr txBox="1"/>
            <p:nvPr/>
          </p:nvSpPr>
          <p:spPr>
            <a:xfrm>
              <a:off x="5568196" y="857376"/>
              <a:ext cx="2084106" cy="36191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</p:spPr>
          <p:txBody>
            <a:bodyPr wrap="none" lIns="108000" tIns="36000" rIns="432000" bIns="36000" rtlCol="0">
              <a:spAutoFit/>
            </a:bodyPr>
            <a:lstStyle/>
            <a:p>
              <a:pPr algn="r"/>
              <a:r>
                <a:rPr lang="en-US" sz="1200">
                  <a:solidFill>
                    <a:srgbClr val="000000"/>
                  </a:solidFill>
                </a:rPr>
                <a:t>Insert your text here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072ECF0D-3324-B840-901B-497802817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312786" y="888085"/>
              <a:ext cx="300492" cy="30049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3D24CFA-715C-AE25-DABE-B693A0841251}"/>
              </a:ext>
            </a:extLst>
          </p:cNvPr>
          <p:cNvGrpSpPr/>
          <p:nvPr/>
        </p:nvGrpSpPr>
        <p:grpSpPr>
          <a:xfrm>
            <a:off x="9455825" y="3745481"/>
            <a:ext cx="2084106" cy="361910"/>
            <a:chOff x="5568196" y="857376"/>
            <a:chExt cx="2084106" cy="3619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C16C76-18A0-7B8A-A62C-18FDE842A368}"/>
                </a:ext>
              </a:extLst>
            </p:cNvPr>
            <p:cNvSpPr txBox="1"/>
            <p:nvPr/>
          </p:nvSpPr>
          <p:spPr>
            <a:xfrm>
              <a:off x="5568196" y="857376"/>
              <a:ext cx="2084106" cy="36191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</p:spPr>
          <p:txBody>
            <a:bodyPr wrap="none" lIns="108000" tIns="36000" rIns="432000" bIns="36000" rtlCol="0">
              <a:spAutoFit/>
            </a:bodyPr>
            <a:lstStyle/>
            <a:p>
              <a:pPr algn="r"/>
              <a:r>
                <a:rPr lang="en-US" sz="1200">
                  <a:solidFill>
                    <a:srgbClr val="FFFFFF"/>
                  </a:solidFill>
                </a:rPr>
                <a:t>Insert your text here</a:t>
              </a: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2FE3397A-5FC4-48D2-291D-1B761DAB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312786" y="888085"/>
              <a:ext cx="300492" cy="300492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FC0F57-CAF0-E61B-4D33-78733C1686B4}"/>
              </a:ext>
            </a:extLst>
          </p:cNvPr>
          <p:cNvGrpSpPr/>
          <p:nvPr/>
        </p:nvGrpSpPr>
        <p:grpSpPr>
          <a:xfrm>
            <a:off x="9455825" y="5325702"/>
            <a:ext cx="2084106" cy="361910"/>
            <a:chOff x="5568196" y="857376"/>
            <a:chExt cx="2084106" cy="36191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25B7CEE-1081-35D6-639A-9A9FD066DDA3}"/>
                </a:ext>
              </a:extLst>
            </p:cNvPr>
            <p:cNvSpPr txBox="1"/>
            <p:nvPr/>
          </p:nvSpPr>
          <p:spPr>
            <a:xfrm>
              <a:off x="5568196" y="857376"/>
              <a:ext cx="2084106" cy="36191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</p:spPr>
          <p:txBody>
            <a:bodyPr wrap="none" lIns="108000" tIns="36000" rIns="432000" bIns="36000" rtlCol="0">
              <a:spAutoFit/>
            </a:bodyPr>
            <a:lstStyle/>
            <a:p>
              <a:pPr algn="r"/>
              <a:r>
                <a:rPr lang="en-US" sz="1200">
                  <a:solidFill>
                    <a:srgbClr val="000000"/>
                  </a:solidFill>
                </a:rPr>
                <a:t>Insert your text here</a:t>
              </a: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1D0D660F-CA26-A804-53E7-E46D3C2D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12786" y="888085"/>
              <a:ext cx="300492" cy="300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15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D1941F5-C0B1-F76A-7530-A4F93894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F60308A-EEC0-7AF3-1A09-6EF2F15C93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784822-479D-5EAC-4358-7B09BCD720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D0E0416-D5A8-CDE8-A9B9-7E994DC4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9EB7EF7-4240-20B3-595E-B7E9A793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6C57574-C7C9-65E7-9B83-E3B030220FC5}"/>
              </a:ext>
            </a:extLst>
          </p:cNvPr>
          <p:cNvSpPr txBox="1">
            <a:spLocks/>
          </p:cNvSpPr>
          <p:nvPr/>
        </p:nvSpPr>
        <p:spPr>
          <a:xfrm>
            <a:off x="1051195" y="3076092"/>
            <a:ext cx="6849221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b="1" noProof="0"/>
              <a:t>Technology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4AE1008-048F-40DC-ED06-C8C2E1B37027}"/>
              </a:ext>
            </a:extLst>
          </p:cNvPr>
          <p:cNvSpPr txBox="1">
            <a:spLocks/>
          </p:cNvSpPr>
          <p:nvPr/>
        </p:nvSpPr>
        <p:spPr>
          <a:xfrm>
            <a:off x="1044202" y="4056590"/>
            <a:ext cx="6849221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noProof="0">
                <a:latin typeface="Neue Haas Grotesk Text Pro" panose="020B0504020202020204" pitchFamily="34" charset="0"/>
              </a:rPr>
              <a:t>is nothing without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392BAC3-1C78-6F3E-A899-63182769D478}"/>
              </a:ext>
            </a:extLst>
          </p:cNvPr>
          <p:cNvSpPr txBox="1">
            <a:spLocks/>
          </p:cNvSpPr>
          <p:nvPr/>
        </p:nvSpPr>
        <p:spPr>
          <a:xfrm>
            <a:off x="2227542" y="5010193"/>
            <a:ext cx="3615205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b="1" noProof="0">
                <a:latin typeface="Neue Haas Grotesk Text Pro" panose="020B0504020202020204" pitchFamily="34" charset="0"/>
              </a:rPr>
              <a:t>context.</a:t>
            </a:r>
          </a:p>
        </p:txBody>
      </p:sp>
    </p:spTree>
    <p:extLst>
      <p:ext uri="{BB962C8B-B14F-4D97-AF65-F5344CB8AC3E}">
        <p14:creationId xmlns:p14="http://schemas.microsoft.com/office/powerpoint/2010/main" val="417514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23B637F-85B5-FDB5-18D7-998A620F5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8AFBDC6-85D0-A819-1EC8-1A720B046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/>
      </p:pic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1CDF4A2C-04E9-E9A6-2D21-F2DE008E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BBCA36D-A38A-DA92-1958-243EAB6C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6D8BA7-D313-35A2-EB67-09678D151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BF527FE-EE22-8CC0-4D0B-7FAAEA2B3E75}"/>
              </a:ext>
            </a:extLst>
          </p:cNvPr>
          <p:cNvSpPr txBox="1">
            <a:spLocks/>
          </p:cNvSpPr>
          <p:nvPr/>
        </p:nvSpPr>
        <p:spPr>
          <a:xfrm>
            <a:off x="1051195" y="3076092"/>
            <a:ext cx="6849221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b="1" noProof="0"/>
              <a:t>Technology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913F6BD-00DD-9F65-A954-4FD77292943E}"/>
              </a:ext>
            </a:extLst>
          </p:cNvPr>
          <p:cNvSpPr txBox="1">
            <a:spLocks/>
          </p:cNvSpPr>
          <p:nvPr/>
        </p:nvSpPr>
        <p:spPr>
          <a:xfrm>
            <a:off x="1044202" y="4056590"/>
            <a:ext cx="6849221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noProof="0">
                <a:latin typeface="Neue Haas Grotesk Text Pro" panose="020B0504020202020204" pitchFamily="34" charset="0"/>
              </a:rPr>
              <a:t>is nothing without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8A25618-D5DC-3873-DCB0-6E9A0EB828FC}"/>
              </a:ext>
            </a:extLst>
          </p:cNvPr>
          <p:cNvSpPr txBox="1">
            <a:spLocks/>
          </p:cNvSpPr>
          <p:nvPr/>
        </p:nvSpPr>
        <p:spPr>
          <a:xfrm>
            <a:off x="2227542" y="5010193"/>
            <a:ext cx="3615205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b="1" noProof="0">
                <a:latin typeface="Neue Haas Grotesk Text Pro" panose="020B0504020202020204" pitchFamily="34" charset="0"/>
              </a:rPr>
              <a:t>context.</a:t>
            </a:r>
          </a:p>
        </p:txBody>
      </p:sp>
    </p:spTree>
    <p:extLst>
      <p:ext uri="{BB962C8B-B14F-4D97-AF65-F5344CB8AC3E}">
        <p14:creationId xmlns:p14="http://schemas.microsoft.com/office/powerpoint/2010/main" val="17270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1D11D01-9DF0-D115-BCF4-D2F0A19AA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person sitting on stairs with a computer&#10;&#10;AI-generated content may be incorrect.">
            <a:extLst>
              <a:ext uri="{FF2B5EF4-FFF2-40B4-BE49-F238E27FC236}">
                <a16:creationId xmlns:a16="http://schemas.microsoft.com/office/drawing/2014/main" id="{5033F165-E1BD-45BC-8EB6-563B5E32C3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1" b="622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D98183F-975C-4212-0220-0E0A2B6954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59183" y="6438901"/>
            <a:ext cx="1094616" cy="200024"/>
          </a:xfrm>
        </p:spPr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15C35FB-745F-942C-EADF-771A97402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438901"/>
            <a:ext cx="358775" cy="200024"/>
          </a:xfrm>
        </p:spPr>
        <p:txBody>
          <a:bodyPr/>
          <a:lstStyle/>
          <a:p>
            <a:fld id="{AE5B09D2-6DCE-4006-A78D-C7DE41927B17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A62587F-F60D-3705-092B-FA1331B390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10CF9BD-3564-A253-E1F7-47ACA77F380B}"/>
              </a:ext>
            </a:extLst>
          </p:cNvPr>
          <p:cNvSpPr txBox="1">
            <a:spLocks/>
          </p:cNvSpPr>
          <p:nvPr/>
        </p:nvSpPr>
        <p:spPr>
          <a:xfrm>
            <a:off x="1051195" y="3076092"/>
            <a:ext cx="6849221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b="1" noProof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9BD040A-E5CC-2120-0D2A-F04F00DA12DC}"/>
              </a:ext>
            </a:extLst>
          </p:cNvPr>
          <p:cNvSpPr txBox="1">
            <a:spLocks/>
          </p:cNvSpPr>
          <p:nvPr/>
        </p:nvSpPr>
        <p:spPr>
          <a:xfrm>
            <a:off x="1044202" y="4056590"/>
            <a:ext cx="6849221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noProof="0">
                <a:solidFill>
                  <a:schemeClr val="bg1"/>
                </a:solidFill>
                <a:latin typeface="Neue Haas Grotesk Text Pro" panose="020B0504020202020204" pitchFamily="34" charset="0"/>
              </a:rPr>
              <a:t>is nothing without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F0E14FD-477C-A707-F060-D151CD14C425}"/>
              </a:ext>
            </a:extLst>
          </p:cNvPr>
          <p:cNvSpPr txBox="1">
            <a:spLocks/>
          </p:cNvSpPr>
          <p:nvPr/>
        </p:nvSpPr>
        <p:spPr>
          <a:xfrm>
            <a:off x="2227542" y="5010193"/>
            <a:ext cx="3615205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b="1" noProof="0">
                <a:solidFill>
                  <a:schemeClr val="bg1"/>
                </a:solidFill>
                <a:latin typeface="Neue Haas Grotesk Text Pro" panose="020B0504020202020204" pitchFamily="34" charset="0"/>
              </a:rPr>
              <a:t>context.</a:t>
            </a:r>
          </a:p>
        </p:txBody>
      </p:sp>
    </p:spTree>
    <p:extLst>
      <p:ext uri="{BB962C8B-B14F-4D97-AF65-F5344CB8AC3E}">
        <p14:creationId xmlns:p14="http://schemas.microsoft.com/office/powerpoint/2010/main" val="3025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2D652FE-25F0-9481-5B0B-3D48D932B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4A1F272C-8E88-BBD7-6B6F-7CEA06734E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F83479BC-D4DA-6B13-FF62-9B7B2252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59183" y="6438901"/>
            <a:ext cx="1094616" cy="200024"/>
          </a:xfrm>
        </p:spPr>
        <p:txBody>
          <a:bodyPr/>
          <a:lstStyle/>
          <a:p>
            <a:r>
              <a:rPr lang="en-US" noProof="0"/>
              <a:t>12 August 2025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E7F29B1-7ED2-1D50-1E48-50DC13D8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438901"/>
            <a:ext cx="358775" cy="200024"/>
          </a:xfrm>
        </p:spPr>
        <p:txBody>
          <a:bodyPr/>
          <a:lstStyle/>
          <a:p>
            <a:fld id="{AE5B09D2-6DCE-4006-A78D-C7DE41927B17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C328669-3E6A-BF59-EF42-AB218B929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7697116-0C34-034B-DB90-1C4CB4E4A391}"/>
              </a:ext>
            </a:extLst>
          </p:cNvPr>
          <p:cNvSpPr txBox="1">
            <a:spLocks/>
          </p:cNvSpPr>
          <p:nvPr/>
        </p:nvSpPr>
        <p:spPr>
          <a:xfrm>
            <a:off x="1051195" y="3076092"/>
            <a:ext cx="6849221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b="1" noProof="0"/>
              <a:t>Technology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9902F8D-9978-1F72-A170-437CE23F4F67}"/>
              </a:ext>
            </a:extLst>
          </p:cNvPr>
          <p:cNvSpPr txBox="1">
            <a:spLocks/>
          </p:cNvSpPr>
          <p:nvPr/>
        </p:nvSpPr>
        <p:spPr>
          <a:xfrm>
            <a:off x="1044202" y="4056590"/>
            <a:ext cx="6849221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noProof="0">
                <a:latin typeface="Neue Haas Grotesk Text Pro" panose="020B0504020202020204" pitchFamily="34" charset="0"/>
              </a:rPr>
              <a:t>is nothing without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2FD5539-E984-3386-ADBF-9CE34E3EC5DA}"/>
              </a:ext>
            </a:extLst>
          </p:cNvPr>
          <p:cNvSpPr txBox="1">
            <a:spLocks/>
          </p:cNvSpPr>
          <p:nvPr/>
        </p:nvSpPr>
        <p:spPr>
          <a:xfrm>
            <a:off x="2227542" y="5010193"/>
            <a:ext cx="3615205" cy="8540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4000"/>
              </a:lnSpc>
            </a:pPr>
            <a:r>
              <a:rPr lang="en-US" sz="6500" b="1" noProof="0">
                <a:latin typeface="Neue Haas Grotesk Text Pro" panose="020B0504020202020204" pitchFamily="34" charset="0"/>
              </a:rPr>
              <a:t>context.</a:t>
            </a:r>
          </a:p>
        </p:txBody>
      </p:sp>
    </p:spTree>
    <p:extLst>
      <p:ext uri="{BB962C8B-B14F-4D97-AF65-F5344CB8AC3E}">
        <p14:creationId xmlns:p14="http://schemas.microsoft.com/office/powerpoint/2010/main" val="265882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green logo&#10;&#10;AI-generated content may be incorrect.">
            <a:extLst>
              <a:ext uri="{FF2B5EF4-FFF2-40B4-BE49-F238E27FC236}">
                <a16:creationId xmlns:a16="http://schemas.microsoft.com/office/drawing/2014/main" id="{F6878E6F-3DED-971E-8D61-A150FF73B1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76" y="1201233"/>
            <a:ext cx="827477" cy="104814"/>
          </a:xfrm>
          <a:prstGeom prst="rect">
            <a:avLst/>
          </a:prstGeom>
        </p:spPr>
      </p:pic>
      <p:pic>
        <p:nvPicPr>
          <p:cNvPr id="7" name="Picture 6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087A0BF4-5543-42BF-17B1-06D100913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94" y="1507698"/>
            <a:ext cx="634946" cy="178082"/>
          </a:xfrm>
          <a:prstGeom prst="rect">
            <a:avLst/>
          </a:prstGeom>
        </p:spPr>
      </p:pic>
      <p:pic>
        <p:nvPicPr>
          <p:cNvPr id="9" name="Picture 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748292BB-CDC7-085A-F8D5-A4B683E46D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4" y="2199686"/>
            <a:ext cx="708657" cy="708657"/>
          </a:xfrm>
          <a:prstGeom prst="rect">
            <a:avLst/>
          </a:prstGeom>
        </p:spPr>
      </p:pic>
      <p:pic>
        <p:nvPicPr>
          <p:cNvPr id="11" name="Picture 10" descr="A blue and black logo&#10;&#10;AI-generated content may be incorrect.">
            <a:extLst>
              <a:ext uri="{FF2B5EF4-FFF2-40B4-BE49-F238E27FC236}">
                <a16:creationId xmlns:a16="http://schemas.microsoft.com/office/drawing/2014/main" id="{A7A88B43-7E71-C563-82FC-EAA7E35E1B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0" y="1646811"/>
            <a:ext cx="746265" cy="528516"/>
          </a:xfrm>
          <a:prstGeom prst="rect">
            <a:avLst/>
          </a:prstGeom>
        </p:spPr>
      </p:pic>
      <p:pic>
        <p:nvPicPr>
          <p:cNvPr id="13" name="Picture 12" descr="A red and black logo&#10;&#10;AI-generated content may be incorrect.">
            <a:extLst>
              <a:ext uri="{FF2B5EF4-FFF2-40B4-BE49-F238E27FC236}">
                <a16:creationId xmlns:a16="http://schemas.microsoft.com/office/drawing/2014/main" id="{896E6FDB-F783-6DF0-FF6A-4AFC716556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01" y="3917389"/>
            <a:ext cx="636560" cy="184977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4C274C0-2E60-3D29-5A86-79F072B29F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16" y="2061776"/>
            <a:ext cx="841564" cy="1895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1597CA-CD6C-8FC8-03EC-7C0E37B33A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73" y="683351"/>
            <a:ext cx="989469" cy="155397"/>
          </a:xfrm>
          <a:prstGeom prst="rect">
            <a:avLst/>
          </a:prstGeom>
        </p:spPr>
      </p:pic>
      <p:pic>
        <p:nvPicPr>
          <p:cNvPr id="19" name="Picture 1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E3B3666-4567-CBCF-4706-F53F73DE6A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18" y="3936039"/>
            <a:ext cx="1033401" cy="133615"/>
          </a:xfrm>
          <a:prstGeom prst="rect">
            <a:avLst/>
          </a:prstGeom>
        </p:spPr>
      </p:pic>
      <p:pic>
        <p:nvPicPr>
          <p:cNvPr id="21" name="Picture 20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03BDE9F5-DC54-6AE9-6E9B-807D1B9CFE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428" y="612292"/>
            <a:ext cx="892183" cy="380888"/>
          </a:xfrm>
          <a:prstGeom prst="rect">
            <a:avLst/>
          </a:prstGeom>
        </p:spPr>
      </p:pic>
      <p:pic>
        <p:nvPicPr>
          <p:cNvPr id="23" name="Picture 22" descr="A red text on a black background&#10;&#10;AI-generated content may be incorrect.">
            <a:extLst>
              <a:ext uri="{FF2B5EF4-FFF2-40B4-BE49-F238E27FC236}">
                <a16:creationId xmlns:a16="http://schemas.microsoft.com/office/drawing/2014/main" id="{5154AB86-5258-8C54-BBE0-AE0CB294C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633" y="1339624"/>
            <a:ext cx="979044" cy="734283"/>
          </a:xfrm>
          <a:prstGeom prst="rect">
            <a:avLst/>
          </a:prstGeom>
        </p:spPr>
      </p:pic>
      <p:pic>
        <p:nvPicPr>
          <p:cNvPr id="25" name="Picture 24" descr="A blue cow with a sun and text&#10;&#10;AI-generated content may be incorrect.">
            <a:extLst>
              <a:ext uri="{FF2B5EF4-FFF2-40B4-BE49-F238E27FC236}">
                <a16:creationId xmlns:a16="http://schemas.microsoft.com/office/drawing/2014/main" id="{E5755745-F7EE-EA55-D30B-C4D83E37672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8" y="727781"/>
            <a:ext cx="720598" cy="528439"/>
          </a:xfrm>
          <a:prstGeom prst="rect">
            <a:avLst/>
          </a:prstGeom>
        </p:spPr>
      </p:pic>
      <p:pic>
        <p:nvPicPr>
          <p:cNvPr id="27" name="Picture 26" descr="A logo with blue and white text&#10;&#10;AI-generated content may be incorrect.">
            <a:extLst>
              <a:ext uri="{FF2B5EF4-FFF2-40B4-BE49-F238E27FC236}">
                <a16:creationId xmlns:a16="http://schemas.microsoft.com/office/drawing/2014/main" id="{FD60A56E-AF85-30B6-6586-8393EE174DB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746" y="2204981"/>
            <a:ext cx="970409" cy="357080"/>
          </a:xfrm>
          <a:prstGeom prst="rect">
            <a:avLst/>
          </a:prstGeom>
        </p:spPr>
      </p:pic>
      <p:pic>
        <p:nvPicPr>
          <p:cNvPr id="29" name="Picture 28" descr="A red text on a black background&#10;&#10;AI-generated content may be incorrect.">
            <a:extLst>
              <a:ext uri="{FF2B5EF4-FFF2-40B4-BE49-F238E27FC236}">
                <a16:creationId xmlns:a16="http://schemas.microsoft.com/office/drawing/2014/main" id="{B96E0C5A-73F5-0F69-260C-07924829E96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41" y="904397"/>
            <a:ext cx="968476" cy="318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DA749C-BF7D-61A8-2C57-D2AC87C7ACB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81" y="1571118"/>
            <a:ext cx="1095963" cy="85306"/>
          </a:xfrm>
          <a:prstGeom prst="rect">
            <a:avLst/>
          </a:prstGeom>
        </p:spPr>
      </p:pic>
      <p:pic>
        <p:nvPicPr>
          <p:cNvPr id="34" name="Picture 2" descr="Falck - REBRAND">
            <a:extLst>
              <a:ext uri="{FF2B5EF4-FFF2-40B4-BE49-F238E27FC236}">
                <a16:creationId xmlns:a16="http://schemas.microsoft.com/office/drawing/2014/main" id="{105F142E-757F-8265-B2DC-774517FC6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22328" r="14641" b="22328"/>
          <a:stretch>
            <a:fillRect/>
          </a:stretch>
        </p:blipFill>
        <p:spPr bwMode="auto">
          <a:xfrm>
            <a:off x="502070" y="3023647"/>
            <a:ext cx="708424" cy="41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Juul's Vin og Spiritus">
            <a:extLst>
              <a:ext uri="{FF2B5EF4-FFF2-40B4-BE49-F238E27FC236}">
                <a16:creationId xmlns:a16="http://schemas.microsoft.com/office/drawing/2014/main" id="{3A045335-F586-9181-A5C8-5997216BD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816" y="2740165"/>
            <a:ext cx="841564" cy="4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SEA HEALTH &amp; WELFARE | Rødovre">
            <a:extLst>
              <a:ext uri="{FF2B5EF4-FFF2-40B4-BE49-F238E27FC236}">
                <a16:creationId xmlns:a16="http://schemas.microsoft.com/office/drawing/2014/main" id="{B715FBCB-8D93-3BFF-F0C6-84F017C7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11" y="3336240"/>
            <a:ext cx="613165" cy="5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Dansk Boligforsikring | Ejerskifteforsikring | 20 års ...">
            <a:extLst>
              <a:ext uri="{FF2B5EF4-FFF2-40B4-BE49-F238E27FC236}">
                <a16:creationId xmlns:a16="http://schemas.microsoft.com/office/drawing/2014/main" id="{C767DD6B-33C8-53BA-B4A1-ED123B067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54" y="2150676"/>
            <a:ext cx="807513" cy="35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Velkommen til Quooker! - VELTEK">
            <a:extLst>
              <a:ext uri="{FF2B5EF4-FFF2-40B4-BE49-F238E27FC236}">
                <a16:creationId xmlns:a16="http://schemas.microsoft.com/office/drawing/2014/main" id="{EDDEF8D3-71E5-E0AA-DE2E-4A9A39F4F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3" t="29968" r="21723" b="29968"/>
          <a:stretch>
            <a:fillRect/>
          </a:stretch>
        </p:blipFill>
        <p:spPr bwMode="auto">
          <a:xfrm>
            <a:off x="2258367" y="3461568"/>
            <a:ext cx="1011829" cy="3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12" descr="Pascal Vector Logo - Download Free SVG Icon | Worldvectorlogo">
            <a:extLst>
              <a:ext uri="{FF2B5EF4-FFF2-40B4-BE49-F238E27FC236}">
                <a16:creationId xmlns:a16="http://schemas.microsoft.com/office/drawing/2014/main" id="{F88C13CF-216B-B1D6-6678-A13C2AB123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14210" y="4262549"/>
            <a:ext cx="151934" cy="15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pic>
        <p:nvPicPr>
          <p:cNvPr id="40" name="Picture 16" descr="Det rigtige udstyr | Christeyns">
            <a:extLst>
              <a:ext uri="{FF2B5EF4-FFF2-40B4-BE49-F238E27FC236}">
                <a16:creationId xmlns:a16="http://schemas.microsoft.com/office/drawing/2014/main" id="{12A810EB-EA77-ABBC-3255-B286E8966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959" y="2531279"/>
            <a:ext cx="777637" cy="72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8" descr="Newsec Property Asset Management - virksomhedsprofil og ...">
            <a:extLst>
              <a:ext uri="{FF2B5EF4-FFF2-40B4-BE49-F238E27FC236}">
                <a16:creationId xmlns:a16="http://schemas.microsoft.com/office/drawing/2014/main" id="{88018C7C-292F-F983-2690-D0B599583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724" y="2082158"/>
            <a:ext cx="734784" cy="44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0" descr="Den Blå Planet – Apps i Google Play">
            <a:extLst>
              <a:ext uri="{FF2B5EF4-FFF2-40B4-BE49-F238E27FC236}">
                <a16:creationId xmlns:a16="http://schemas.microsoft.com/office/drawing/2014/main" id="{369EED5A-BD02-BB02-93B3-187EC778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96" y="2737552"/>
            <a:ext cx="613165" cy="5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widex-logo - HearCare Audiology Center">
            <a:extLst>
              <a:ext uri="{FF2B5EF4-FFF2-40B4-BE49-F238E27FC236}">
                <a16:creationId xmlns:a16="http://schemas.microsoft.com/office/drawing/2014/main" id="{83A8005C-1997-B326-EB0C-2015CFEE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87" y="2022445"/>
            <a:ext cx="665498" cy="46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0" descr="Inderes">
            <a:extLst>
              <a:ext uri="{FF2B5EF4-FFF2-40B4-BE49-F238E27FC236}">
                <a16:creationId xmlns:a16="http://schemas.microsoft.com/office/drawing/2014/main" id="{66504ADC-B749-0D86-ED99-E16CDD833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5" y="4506689"/>
            <a:ext cx="850927" cy="35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2" descr="Anmeldelser af Luksusbaby.dk | Læs kundernes anmeldelser af ...">
            <a:extLst>
              <a:ext uri="{FF2B5EF4-FFF2-40B4-BE49-F238E27FC236}">
                <a16:creationId xmlns:a16="http://schemas.microsoft.com/office/drawing/2014/main" id="{8B32D621-FD2E-21BC-64B4-4041C7E6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8" y="3769014"/>
            <a:ext cx="755534" cy="60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8" descr="Logoer — Designguide">
            <a:extLst>
              <a:ext uri="{FF2B5EF4-FFF2-40B4-BE49-F238E27FC236}">
                <a16:creationId xmlns:a16="http://schemas.microsoft.com/office/drawing/2014/main" id="{F7D0A5D4-05CD-C93E-75C7-C55615644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r="11333"/>
          <a:stretch>
            <a:fillRect/>
          </a:stretch>
        </p:blipFill>
        <p:spPr bwMode="auto">
          <a:xfrm>
            <a:off x="1897762" y="4083051"/>
            <a:ext cx="1035342" cy="35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Billede 7" descr="Et billede, der indeholder Font/skrifttype, Grafik, logo, symbol&#10;&#10;Automatisk genereret beskrivelse">
            <a:extLst>
              <a:ext uri="{FF2B5EF4-FFF2-40B4-BE49-F238E27FC236}">
                <a16:creationId xmlns:a16="http://schemas.microsoft.com/office/drawing/2014/main" id="{595E380D-0EB5-17C8-AF3F-B359A97E2286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670" y="4096523"/>
            <a:ext cx="1012732" cy="402537"/>
          </a:xfrm>
          <a:prstGeom prst="rect">
            <a:avLst/>
          </a:prstGeom>
        </p:spPr>
      </p:pic>
      <p:pic>
        <p:nvPicPr>
          <p:cNvPr id="50" name="Billede 11">
            <a:extLst>
              <a:ext uri="{FF2B5EF4-FFF2-40B4-BE49-F238E27FC236}">
                <a16:creationId xmlns:a16="http://schemas.microsoft.com/office/drawing/2014/main" id="{F4252C3F-19E2-5F12-056A-67C9FCDAB56D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35" y="3295091"/>
            <a:ext cx="2553519" cy="299767"/>
          </a:xfrm>
          <a:prstGeom prst="rect">
            <a:avLst/>
          </a:prstGeom>
        </p:spPr>
      </p:pic>
      <p:pic>
        <p:nvPicPr>
          <p:cNvPr id="51" name="Grafik 13">
            <a:extLst>
              <a:ext uri="{FF2B5EF4-FFF2-40B4-BE49-F238E27FC236}">
                <a16:creationId xmlns:a16="http://schemas.microsoft.com/office/drawing/2014/main" id="{B65F4D75-F18B-AE4E-4ABB-B1209076BDF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56529" y="4402962"/>
            <a:ext cx="1044859" cy="286957"/>
          </a:xfrm>
          <a:prstGeom prst="rect">
            <a:avLst/>
          </a:prstGeom>
        </p:spPr>
      </p:pic>
      <p:pic>
        <p:nvPicPr>
          <p:cNvPr id="52" name="Grafik 15">
            <a:extLst>
              <a:ext uri="{FF2B5EF4-FFF2-40B4-BE49-F238E27FC236}">
                <a16:creationId xmlns:a16="http://schemas.microsoft.com/office/drawing/2014/main" id="{944F8BF4-16F9-5A75-8AAF-0C6CFC6D004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914549" y="2931324"/>
            <a:ext cx="1656533" cy="287231"/>
          </a:xfrm>
          <a:prstGeom prst="rect">
            <a:avLst/>
          </a:prstGeom>
        </p:spPr>
      </p:pic>
      <p:pic>
        <p:nvPicPr>
          <p:cNvPr id="53" name="Billede 21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7799FFA0-A1B9-A25A-B048-9C59771E43F5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73" y="5561456"/>
            <a:ext cx="1162559" cy="301663"/>
          </a:xfrm>
          <a:prstGeom prst="rect">
            <a:avLst/>
          </a:prstGeom>
        </p:spPr>
      </p:pic>
      <p:pic>
        <p:nvPicPr>
          <p:cNvPr id="54" name="Billede 29" descr="Et billede, der indeholder logo, tekst, symbol, Font/skrifttype&#10;&#10;Automatisk genereret beskrivelse">
            <a:extLst>
              <a:ext uri="{FF2B5EF4-FFF2-40B4-BE49-F238E27FC236}">
                <a16:creationId xmlns:a16="http://schemas.microsoft.com/office/drawing/2014/main" id="{52452375-A9E5-9615-33AE-62009A027A7D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88" y="1704024"/>
            <a:ext cx="1395319" cy="378134"/>
          </a:xfrm>
          <a:prstGeom prst="rect">
            <a:avLst/>
          </a:prstGeom>
        </p:spPr>
      </p:pic>
      <p:pic>
        <p:nvPicPr>
          <p:cNvPr id="55" name="Billede 31" descr="Et billede, der indeholder tekst, Font/skrifttype, logo, Grafik&#10;&#10;Automatisk genereret beskrivelse">
            <a:extLst>
              <a:ext uri="{FF2B5EF4-FFF2-40B4-BE49-F238E27FC236}">
                <a16:creationId xmlns:a16="http://schemas.microsoft.com/office/drawing/2014/main" id="{B92FFB3C-D97F-5AE1-B1C8-ABE65F730BA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11" y="3851845"/>
            <a:ext cx="1144973" cy="297693"/>
          </a:xfrm>
          <a:prstGeom prst="rect">
            <a:avLst/>
          </a:prstGeom>
        </p:spPr>
      </p:pic>
      <p:pic>
        <p:nvPicPr>
          <p:cNvPr id="56" name="Billede 33" descr="Et billede, der indeholder Grafik, Font/skrifttype, grafisk design, skærmbillede&#10;&#10;Automatisk genereret beskrivelse">
            <a:extLst>
              <a:ext uri="{FF2B5EF4-FFF2-40B4-BE49-F238E27FC236}">
                <a16:creationId xmlns:a16="http://schemas.microsoft.com/office/drawing/2014/main" id="{BBB664D6-57DC-5BC6-6F9C-7AB6CA695A56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40" y="4969000"/>
            <a:ext cx="990109" cy="247527"/>
          </a:xfrm>
          <a:prstGeom prst="rect">
            <a:avLst/>
          </a:prstGeom>
        </p:spPr>
      </p:pic>
      <p:pic>
        <p:nvPicPr>
          <p:cNvPr id="57" name="Billede 35" descr="Et billede, der indeholder Font/skrifttype, Grafik, grafisk design, tekst&#10;&#10;Automatisk genereret beskrivelse">
            <a:extLst>
              <a:ext uri="{FF2B5EF4-FFF2-40B4-BE49-F238E27FC236}">
                <a16:creationId xmlns:a16="http://schemas.microsoft.com/office/drawing/2014/main" id="{C037563E-60F5-0D38-A605-44732761F72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63" y="4441752"/>
            <a:ext cx="809404" cy="219667"/>
          </a:xfrm>
          <a:prstGeom prst="rect">
            <a:avLst/>
          </a:prstGeom>
        </p:spPr>
      </p:pic>
      <p:pic>
        <p:nvPicPr>
          <p:cNvPr id="58" name="Billede 37" descr="Et billede, der indeholder tekst, Grafik, grafisk design, Font/skrifttype&#10;&#10;Automatisk genereret beskrivelse">
            <a:extLst>
              <a:ext uri="{FF2B5EF4-FFF2-40B4-BE49-F238E27FC236}">
                <a16:creationId xmlns:a16="http://schemas.microsoft.com/office/drawing/2014/main" id="{2BDD4079-F0EF-AE7F-E311-FCC2778C104B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70" y="4321376"/>
            <a:ext cx="809403" cy="412580"/>
          </a:xfrm>
          <a:prstGeom prst="rect">
            <a:avLst/>
          </a:prstGeom>
        </p:spPr>
      </p:pic>
      <p:grpSp>
        <p:nvGrpSpPr>
          <p:cNvPr id="59" name="Group 366">
            <a:extLst>
              <a:ext uri="{FF2B5EF4-FFF2-40B4-BE49-F238E27FC236}">
                <a16:creationId xmlns:a16="http://schemas.microsoft.com/office/drawing/2014/main" id="{F7D6F4CB-F52D-D9EF-471D-C8366E3F7C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50765" y="4894634"/>
            <a:ext cx="677820" cy="329660"/>
            <a:chOff x="2425" y="7208"/>
            <a:chExt cx="7069" cy="3441"/>
          </a:xfrm>
        </p:grpSpPr>
        <p:sp>
          <p:nvSpPr>
            <p:cNvPr id="64" name="Freeform 367">
              <a:extLst>
                <a:ext uri="{FF2B5EF4-FFF2-40B4-BE49-F238E27FC236}">
                  <a16:creationId xmlns:a16="http://schemas.microsoft.com/office/drawing/2014/main" id="{47A7BDBB-EBF4-0A0C-FF0D-A9D127E7D2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25" y="7789"/>
              <a:ext cx="2751" cy="1753"/>
            </a:xfrm>
            <a:custGeom>
              <a:avLst/>
              <a:gdLst>
                <a:gd name="T0" fmla="*/ 777 w 2751"/>
                <a:gd name="T1" fmla="*/ 0 h 1753"/>
                <a:gd name="T2" fmla="*/ 520 w 2751"/>
                <a:gd name="T3" fmla="*/ 3 h 1753"/>
                <a:gd name="T4" fmla="*/ 278 w 2751"/>
                <a:gd name="T5" fmla="*/ 9 h 1753"/>
                <a:gd name="T6" fmla="*/ 86 w 2751"/>
                <a:gd name="T7" fmla="*/ 18 h 1753"/>
                <a:gd name="T8" fmla="*/ 14 w 2751"/>
                <a:gd name="T9" fmla="*/ 38 h 1753"/>
                <a:gd name="T10" fmla="*/ 5 w 2751"/>
                <a:gd name="T11" fmla="*/ 79 h 1753"/>
                <a:gd name="T12" fmla="*/ 0 w 2751"/>
                <a:gd name="T13" fmla="*/ 153 h 1753"/>
                <a:gd name="T14" fmla="*/ 1 w 2751"/>
                <a:gd name="T15" fmla="*/ 204 h 1753"/>
                <a:gd name="T16" fmla="*/ 32 w 2751"/>
                <a:gd name="T17" fmla="*/ 231 h 1753"/>
                <a:gd name="T18" fmla="*/ 76 w 2751"/>
                <a:gd name="T19" fmla="*/ 240 h 1753"/>
                <a:gd name="T20" fmla="*/ 157 w 2751"/>
                <a:gd name="T21" fmla="*/ 268 h 1753"/>
                <a:gd name="T22" fmla="*/ 244 w 2751"/>
                <a:gd name="T23" fmla="*/ 321 h 1753"/>
                <a:gd name="T24" fmla="*/ 296 w 2751"/>
                <a:gd name="T25" fmla="*/ 402 h 1753"/>
                <a:gd name="T26" fmla="*/ 302 w 2751"/>
                <a:gd name="T27" fmla="*/ 1719 h 1753"/>
                <a:gd name="T28" fmla="*/ 323 w 2751"/>
                <a:gd name="T29" fmla="*/ 1746 h 1753"/>
                <a:gd name="T30" fmla="*/ 475 w 2751"/>
                <a:gd name="T31" fmla="*/ 1753 h 1753"/>
                <a:gd name="T32" fmla="*/ 679 w 2751"/>
                <a:gd name="T33" fmla="*/ 1752 h 1753"/>
                <a:gd name="T34" fmla="*/ 764 w 2751"/>
                <a:gd name="T35" fmla="*/ 1739 h 1753"/>
                <a:gd name="T36" fmla="*/ 777 w 2751"/>
                <a:gd name="T37" fmla="*/ 1707 h 1753"/>
                <a:gd name="T38" fmla="*/ 790 w 2751"/>
                <a:gd name="T39" fmla="*/ 375 h 1753"/>
                <a:gd name="T40" fmla="*/ 835 w 2751"/>
                <a:gd name="T41" fmla="*/ 364 h 1753"/>
                <a:gd name="T42" fmla="*/ 943 w 2751"/>
                <a:gd name="T43" fmla="*/ 362 h 1753"/>
                <a:gd name="T44" fmla="*/ 1131 w 2751"/>
                <a:gd name="T45" fmla="*/ 370 h 1753"/>
                <a:gd name="T46" fmla="*/ 1216 w 2751"/>
                <a:gd name="T47" fmla="*/ 404 h 1753"/>
                <a:gd name="T48" fmla="*/ 1260 w 2751"/>
                <a:gd name="T49" fmla="*/ 487 h 1753"/>
                <a:gd name="T50" fmla="*/ 1269 w 2751"/>
                <a:gd name="T51" fmla="*/ 1708 h 1753"/>
                <a:gd name="T52" fmla="*/ 1280 w 2751"/>
                <a:gd name="T53" fmla="*/ 1739 h 1753"/>
                <a:gd name="T54" fmla="*/ 1410 w 2751"/>
                <a:gd name="T55" fmla="*/ 1753 h 1753"/>
                <a:gd name="T56" fmla="*/ 1710 w 2751"/>
                <a:gd name="T57" fmla="*/ 1750 h 1753"/>
                <a:gd name="T58" fmla="*/ 1746 w 2751"/>
                <a:gd name="T59" fmla="*/ 1730 h 1753"/>
                <a:gd name="T60" fmla="*/ 1750 w 2751"/>
                <a:gd name="T61" fmla="*/ 404 h 1753"/>
                <a:gd name="T62" fmla="*/ 1777 w 2751"/>
                <a:gd name="T63" fmla="*/ 370 h 1753"/>
                <a:gd name="T64" fmla="*/ 1837 w 2751"/>
                <a:gd name="T65" fmla="*/ 362 h 1753"/>
                <a:gd name="T66" fmla="*/ 1963 w 2751"/>
                <a:gd name="T67" fmla="*/ 362 h 1753"/>
                <a:gd name="T68" fmla="*/ 2106 w 2751"/>
                <a:gd name="T69" fmla="*/ 373 h 1753"/>
                <a:gd name="T70" fmla="*/ 2193 w 2751"/>
                <a:gd name="T71" fmla="*/ 411 h 1753"/>
                <a:gd name="T72" fmla="*/ 2241 w 2751"/>
                <a:gd name="T73" fmla="*/ 496 h 1753"/>
                <a:gd name="T74" fmla="*/ 2251 w 2751"/>
                <a:gd name="T75" fmla="*/ 1474 h 1753"/>
                <a:gd name="T76" fmla="*/ 2258 w 2751"/>
                <a:gd name="T77" fmla="*/ 1602 h 1753"/>
                <a:gd name="T78" fmla="*/ 2292 w 2751"/>
                <a:gd name="T79" fmla="*/ 1690 h 1753"/>
                <a:gd name="T80" fmla="*/ 2375 w 2751"/>
                <a:gd name="T81" fmla="*/ 1739 h 1753"/>
                <a:gd name="T82" fmla="*/ 2536 w 2751"/>
                <a:gd name="T83" fmla="*/ 1753 h 1753"/>
                <a:gd name="T84" fmla="*/ 2672 w 2751"/>
                <a:gd name="T85" fmla="*/ 1752 h 1753"/>
                <a:gd name="T86" fmla="*/ 2728 w 2751"/>
                <a:gd name="T87" fmla="*/ 1746 h 1753"/>
                <a:gd name="T88" fmla="*/ 2750 w 2751"/>
                <a:gd name="T89" fmla="*/ 1710 h 1753"/>
                <a:gd name="T90" fmla="*/ 2751 w 2751"/>
                <a:gd name="T91" fmla="*/ 1642 h 1753"/>
                <a:gd name="T92" fmla="*/ 2751 w 2751"/>
                <a:gd name="T93" fmla="*/ 1486 h 1753"/>
                <a:gd name="T94" fmla="*/ 2751 w 2751"/>
                <a:gd name="T95" fmla="*/ 1272 h 1753"/>
                <a:gd name="T96" fmla="*/ 2751 w 2751"/>
                <a:gd name="T97" fmla="*/ 1030 h 1753"/>
                <a:gd name="T98" fmla="*/ 2750 w 2751"/>
                <a:gd name="T99" fmla="*/ 792 h 1753"/>
                <a:gd name="T100" fmla="*/ 2750 w 2751"/>
                <a:gd name="T101" fmla="*/ 534 h 1753"/>
                <a:gd name="T102" fmla="*/ 2731 w 2751"/>
                <a:gd name="T103" fmla="*/ 324 h 1753"/>
                <a:gd name="T104" fmla="*/ 2681 w 2751"/>
                <a:gd name="T105" fmla="*/ 184 h 1753"/>
                <a:gd name="T106" fmla="*/ 2578 w 2751"/>
                <a:gd name="T107" fmla="*/ 95 h 1753"/>
                <a:gd name="T108" fmla="*/ 2402 w 2751"/>
                <a:gd name="T109" fmla="*/ 47 h 1753"/>
                <a:gd name="T110" fmla="*/ 2137 w 2751"/>
                <a:gd name="T111" fmla="*/ 21 h 1753"/>
                <a:gd name="T112" fmla="*/ 1770 w 2751"/>
                <a:gd name="T113" fmla="*/ 7 h 1753"/>
                <a:gd name="T114" fmla="*/ 1347 w 2751"/>
                <a:gd name="T115" fmla="*/ 0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51" h="1753">
                  <a:moveTo>
                    <a:pt x="1057" y="0"/>
                  </a:moveTo>
                  <a:lnTo>
                    <a:pt x="914" y="0"/>
                  </a:lnTo>
                  <a:lnTo>
                    <a:pt x="777" y="0"/>
                  </a:lnTo>
                  <a:lnTo>
                    <a:pt x="692" y="0"/>
                  </a:lnTo>
                  <a:lnTo>
                    <a:pt x="605" y="1"/>
                  </a:lnTo>
                  <a:lnTo>
                    <a:pt x="520" y="3"/>
                  </a:lnTo>
                  <a:lnTo>
                    <a:pt x="435" y="3"/>
                  </a:lnTo>
                  <a:lnTo>
                    <a:pt x="354" y="5"/>
                  </a:lnTo>
                  <a:lnTo>
                    <a:pt x="278" y="9"/>
                  </a:lnTo>
                  <a:lnTo>
                    <a:pt x="206" y="10"/>
                  </a:lnTo>
                  <a:lnTo>
                    <a:pt x="142" y="14"/>
                  </a:lnTo>
                  <a:lnTo>
                    <a:pt x="86" y="18"/>
                  </a:lnTo>
                  <a:lnTo>
                    <a:pt x="39" y="23"/>
                  </a:lnTo>
                  <a:lnTo>
                    <a:pt x="25" y="28"/>
                  </a:lnTo>
                  <a:lnTo>
                    <a:pt x="14" y="38"/>
                  </a:lnTo>
                  <a:lnTo>
                    <a:pt x="9" y="50"/>
                  </a:lnTo>
                  <a:lnTo>
                    <a:pt x="5" y="65"/>
                  </a:lnTo>
                  <a:lnTo>
                    <a:pt x="5" y="79"/>
                  </a:lnTo>
                  <a:lnTo>
                    <a:pt x="3" y="101"/>
                  </a:lnTo>
                  <a:lnTo>
                    <a:pt x="1" y="126"/>
                  </a:lnTo>
                  <a:lnTo>
                    <a:pt x="0" y="153"/>
                  </a:lnTo>
                  <a:lnTo>
                    <a:pt x="0" y="175"/>
                  </a:lnTo>
                  <a:lnTo>
                    <a:pt x="0" y="189"/>
                  </a:lnTo>
                  <a:lnTo>
                    <a:pt x="1" y="204"/>
                  </a:lnTo>
                  <a:lnTo>
                    <a:pt x="9" y="216"/>
                  </a:lnTo>
                  <a:lnTo>
                    <a:pt x="18" y="225"/>
                  </a:lnTo>
                  <a:lnTo>
                    <a:pt x="32" y="231"/>
                  </a:lnTo>
                  <a:lnTo>
                    <a:pt x="41" y="231"/>
                  </a:lnTo>
                  <a:lnTo>
                    <a:pt x="56" y="234"/>
                  </a:lnTo>
                  <a:lnTo>
                    <a:pt x="76" y="240"/>
                  </a:lnTo>
                  <a:lnTo>
                    <a:pt x="101" y="247"/>
                  </a:lnTo>
                  <a:lnTo>
                    <a:pt x="128" y="256"/>
                  </a:lnTo>
                  <a:lnTo>
                    <a:pt x="157" y="268"/>
                  </a:lnTo>
                  <a:lnTo>
                    <a:pt x="188" y="283"/>
                  </a:lnTo>
                  <a:lnTo>
                    <a:pt x="217" y="301"/>
                  </a:lnTo>
                  <a:lnTo>
                    <a:pt x="244" y="321"/>
                  </a:lnTo>
                  <a:lnTo>
                    <a:pt x="265" y="344"/>
                  </a:lnTo>
                  <a:lnTo>
                    <a:pt x="283" y="371"/>
                  </a:lnTo>
                  <a:lnTo>
                    <a:pt x="296" y="402"/>
                  </a:lnTo>
                  <a:lnTo>
                    <a:pt x="300" y="436"/>
                  </a:lnTo>
                  <a:lnTo>
                    <a:pt x="300" y="1708"/>
                  </a:lnTo>
                  <a:lnTo>
                    <a:pt x="302" y="1719"/>
                  </a:lnTo>
                  <a:lnTo>
                    <a:pt x="305" y="1730"/>
                  </a:lnTo>
                  <a:lnTo>
                    <a:pt x="311" y="1739"/>
                  </a:lnTo>
                  <a:lnTo>
                    <a:pt x="323" y="1746"/>
                  </a:lnTo>
                  <a:lnTo>
                    <a:pt x="340" y="1750"/>
                  </a:lnTo>
                  <a:lnTo>
                    <a:pt x="405" y="1752"/>
                  </a:lnTo>
                  <a:lnTo>
                    <a:pt x="475" y="1753"/>
                  </a:lnTo>
                  <a:lnTo>
                    <a:pt x="549" y="1753"/>
                  </a:lnTo>
                  <a:lnTo>
                    <a:pt x="616" y="1753"/>
                  </a:lnTo>
                  <a:lnTo>
                    <a:pt x="679" y="1752"/>
                  </a:lnTo>
                  <a:lnTo>
                    <a:pt x="737" y="1750"/>
                  </a:lnTo>
                  <a:lnTo>
                    <a:pt x="754" y="1746"/>
                  </a:lnTo>
                  <a:lnTo>
                    <a:pt x="764" y="1739"/>
                  </a:lnTo>
                  <a:lnTo>
                    <a:pt x="773" y="1730"/>
                  </a:lnTo>
                  <a:lnTo>
                    <a:pt x="777" y="1719"/>
                  </a:lnTo>
                  <a:lnTo>
                    <a:pt x="777" y="1707"/>
                  </a:lnTo>
                  <a:lnTo>
                    <a:pt x="777" y="402"/>
                  </a:lnTo>
                  <a:lnTo>
                    <a:pt x="781" y="388"/>
                  </a:lnTo>
                  <a:lnTo>
                    <a:pt x="790" y="375"/>
                  </a:lnTo>
                  <a:lnTo>
                    <a:pt x="802" y="370"/>
                  </a:lnTo>
                  <a:lnTo>
                    <a:pt x="819" y="366"/>
                  </a:lnTo>
                  <a:lnTo>
                    <a:pt x="835" y="364"/>
                  </a:lnTo>
                  <a:lnTo>
                    <a:pt x="862" y="362"/>
                  </a:lnTo>
                  <a:lnTo>
                    <a:pt x="900" y="362"/>
                  </a:lnTo>
                  <a:lnTo>
                    <a:pt x="943" y="362"/>
                  </a:lnTo>
                  <a:lnTo>
                    <a:pt x="1018" y="362"/>
                  </a:lnTo>
                  <a:lnTo>
                    <a:pt x="1095" y="366"/>
                  </a:lnTo>
                  <a:lnTo>
                    <a:pt x="1131" y="370"/>
                  </a:lnTo>
                  <a:lnTo>
                    <a:pt x="1164" y="377"/>
                  </a:lnTo>
                  <a:lnTo>
                    <a:pt x="1193" y="388"/>
                  </a:lnTo>
                  <a:lnTo>
                    <a:pt x="1216" y="404"/>
                  </a:lnTo>
                  <a:lnTo>
                    <a:pt x="1234" y="425"/>
                  </a:lnTo>
                  <a:lnTo>
                    <a:pt x="1249" y="453"/>
                  </a:lnTo>
                  <a:lnTo>
                    <a:pt x="1260" y="487"/>
                  </a:lnTo>
                  <a:lnTo>
                    <a:pt x="1265" y="527"/>
                  </a:lnTo>
                  <a:lnTo>
                    <a:pt x="1269" y="573"/>
                  </a:lnTo>
                  <a:lnTo>
                    <a:pt x="1269" y="1708"/>
                  </a:lnTo>
                  <a:lnTo>
                    <a:pt x="1269" y="1719"/>
                  </a:lnTo>
                  <a:lnTo>
                    <a:pt x="1272" y="1730"/>
                  </a:lnTo>
                  <a:lnTo>
                    <a:pt x="1280" y="1739"/>
                  </a:lnTo>
                  <a:lnTo>
                    <a:pt x="1291" y="1746"/>
                  </a:lnTo>
                  <a:lnTo>
                    <a:pt x="1309" y="1750"/>
                  </a:lnTo>
                  <a:lnTo>
                    <a:pt x="1410" y="1753"/>
                  </a:lnTo>
                  <a:lnTo>
                    <a:pt x="1509" y="1753"/>
                  </a:lnTo>
                  <a:lnTo>
                    <a:pt x="1607" y="1753"/>
                  </a:lnTo>
                  <a:lnTo>
                    <a:pt x="1710" y="1750"/>
                  </a:lnTo>
                  <a:lnTo>
                    <a:pt x="1726" y="1746"/>
                  </a:lnTo>
                  <a:lnTo>
                    <a:pt x="1739" y="1739"/>
                  </a:lnTo>
                  <a:lnTo>
                    <a:pt x="1746" y="1730"/>
                  </a:lnTo>
                  <a:lnTo>
                    <a:pt x="1750" y="1719"/>
                  </a:lnTo>
                  <a:lnTo>
                    <a:pt x="1750" y="1708"/>
                  </a:lnTo>
                  <a:lnTo>
                    <a:pt x="1750" y="404"/>
                  </a:lnTo>
                  <a:lnTo>
                    <a:pt x="1753" y="388"/>
                  </a:lnTo>
                  <a:lnTo>
                    <a:pt x="1762" y="377"/>
                  </a:lnTo>
                  <a:lnTo>
                    <a:pt x="1777" y="370"/>
                  </a:lnTo>
                  <a:lnTo>
                    <a:pt x="1791" y="366"/>
                  </a:lnTo>
                  <a:lnTo>
                    <a:pt x="1811" y="364"/>
                  </a:lnTo>
                  <a:lnTo>
                    <a:pt x="1837" y="362"/>
                  </a:lnTo>
                  <a:lnTo>
                    <a:pt x="1869" y="362"/>
                  </a:lnTo>
                  <a:lnTo>
                    <a:pt x="1911" y="362"/>
                  </a:lnTo>
                  <a:lnTo>
                    <a:pt x="1963" y="362"/>
                  </a:lnTo>
                  <a:lnTo>
                    <a:pt x="2028" y="366"/>
                  </a:lnTo>
                  <a:lnTo>
                    <a:pt x="2070" y="368"/>
                  </a:lnTo>
                  <a:lnTo>
                    <a:pt x="2106" y="373"/>
                  </a:lnTo>
                  <a:lnTo>
                    <a:pt x="2140" y="382"/>
                  </a:lnTo>
                  <a:lnTo>
                    <a:pt x="2169" y="395"/>
                  </a:lnTo>
                  <a:lnTo>
                    <a:pt x="2193" y="411"/>
                  </a:lnTo>
                  <a:lnTo>
                    <a:pt x="2214" y="434"/>
                  </a:lnTo>
                  <a:lnTo>
                    <a:pt x="2229" y="462"/>
                  </a:lnTo>
                  <a:lnTo>
                    <a:pt x="2241" y="496"/>
                  </a:lnTo>
                  <a:lnTo>
                    <a:pt x="2249" y="536"/>
                  </a:lnTo>
                  <a:lnTo>
                    <a:pt x="2251" y="582"/>
                  </a:lnTo>
                  <a:lnTo>
                    <a:pt x="2251" y="1474"/>
                  </a:lnTo>
                  <a:lnTo>
                    <a:pt x="2251" y="1521"/>
                  </a:lnTo>
                  <a:lnTo>
                    <a:pt x="2252" y="1564"/>
                  </a:lnTo>
                  <a:lnTo>
                    <a:pt x="2258" y="1602"/>
                  </a:lnTo>
                  <a:lnTo>
                    <a:pt x="2265" y="1634"/>
                  </a:lnTo>
                  <a:lnTo>
                    <a:pt x="2276" y="1665"/>
                  </a:lnTo>
                  <a:lnTo>
                    <a:pt x="2292" y="1690"/>
                  </a:lnTo>
                  <a:lnTo>
                    <a:pt x="2314" y="1710"/>
                  </a:lnTo>
                  <a:lnTo>
                    <a:pt x="2341" y="1726"/>
                  </a:lnTo>
                  <a:lnTo>
                    <a:pt x="2375" y="1739"/>
                  </a:lnTo>
                  <a:lnTo>
                    <a:pt x="2419" y="1748"/>
                  </a:lnTo>
                  <a:lnTo>
                    <a:pt x="2469" y="1752"/>
                  </a:lnTo>
                  <a:lnTo>
                    <a:pt x="2536" y="1753"/>
                  </a:lnTo>
                  <a:lnTo>
                    <a:pt x="2590" y="1753"/>
                  </a:lnTo>
                  <a:lnTo>
                    <a:pt x="2637" y="1753"/>
                  </a:lnTo>
                  <a:lnTo>
                    <a:pt x="2672" y="1752"/>
                  </a:lnTo>
                  <a:lnTo>
                    <a:pt x="2697" y="1750"/>
                  </a:lnTo>
                  <a:lnTo>
                    <a:pt x="2713" y="1750"/>
                  </a:lnTo>
                  <a:lnTo>
                    <a:pt x="2728" y="1746"/>
                  </a:lnTo>
                  <a:lnTo>
                    <a:pt x="2739" y="1737"/>
                  </a:lnTo>
                  <a:lnTo>
                    <a:pt x="2746" y="1726"/>
                  </a:lnTo>
                  <a:lnTo>
                    <a:pt x="2750" y="1710"/>
                  </a:lnTo>
                  <a:lnTo>
                    <a:pt x="2751" y="1699"/>
                  </a:lnTo>
                  <a:lnTo>
                    <a:pt x="2751" y="1676"/>
                  </a:lnTo>
                  <a:lnTo>
                    <a:pt x="2751" y="1642"/>
                  </a:lnTo>
                  <a:lnTo>
                    <a:pt x="2751" y="1598"/>
                  </a:lnTo>
                  <a:lnTo>
                    <a:pt x="2751" y="1546"/>
                  </a:lnTo>
                  <a:lnTo>
                    <a:pt x="2751" y="1486"/>
                  </a:lnTo>
                  <a:lnTo>
                    <a:pt x="2751" y="1420"/>
                  </a:lnTo>
                  <a:lnTo>
                    <a:pt x="2751" y="1348"/>
                  </a:lnTo>
                  <a:lnTo>
                    <a:pt x="2751" y="1272"/>
                  </a:lnTo>
                  <a:lnTo>
                    <a:pt x="2751" y="1192"/>
                  </a:lnTo>
                  <a:lnTo>
                    <a:pt x="2751" y="1111"/>
                  </a:lnTo>
                  <a:lnTo>
                    <a:pt x="2751" y="1030"/>
                  </a:lnTo>
                  <a:lnTo>
                    <a:pt x="2751" y="949"/>
                  </a:lnTo>
                  <a:lnTo>
                    <a:pt x="2750" y="869"/>
                  </a:lnTo>
                  <a:lnTo>
                    <a:pt x="2750" y="792"/>
                  </a:lnTo>
                  <a:lnTo>
                    <a:pt x="2750" y="718"/>
                  </a:lnTo>
                  <a:lnTo>
                    <a:pt x="2750" y="620"/>
                  </a:lnTo>
                  <a:lnTo>
                    <a:pt x="2750" y="534"/>
                  </a:lnTo>
                  <a:lnTo>
                    <a:pt x="2746" y="454"/>
                  </a:lnTo>
                  <a:lnTo>
                    <a:pt x="2740" y="386"/>
                  </a:lnTo>
                  <a:lnTo>
                    <a:pt x="2731" y="324"/>
                  </a:lnTo>
                  <a:lnTo>
                    <a:pt x="2721" y="270"/>
                  </a:lnTo>
                  <a:lnTo>
                    <a:pt x="2703" y="223"/>
                  </a:lnTo>
                  <a:lnTo>
                    <a:pt x="2681" y="184"/>
                  </a:lnTo>
                  <a:lnTo>
                    <a:pt x="2654" y="149"/>
                  </a:lnTo>
                  <a:lnTo>
                    <a:pt x="2619" y="121"/>
                  </a:lnTo>
                  <a:lnTo>
                    <a:pt x="2578" y="95"/>
                  </a:lnTo>
                  <a:lnTo>
                    <a:pt x="2529" y="75"/>
                  </a:lnTo>
                  <a:lnTo>
                    <a:pt x="2471" y="59"/>
                  </a:lnTo>
                  <a:lnTo>
                    <a:pt x="2402" y="47"/>
                  </a:lnTo>
                  <a:lnTo>
                    <a:pt x="2325" y="36"/>
                  </a:lnTo>
                  <a:lnTo>
                    <a:pt x="2236" y="28"/>
                  </a:lnTo>
                  <a:lnTo>
                    <a:pt x="2137" y="21"/>
                  </a:lnTo>
                  <a:lnTo>
                    <a:pt x="2025" y="16"/>
                  </a:lnTo>
                  <a:lnTo>
                    <a:pt x="1902" y="10"/>
                  </a:lnTo>
                  <a:lnTo>
                    <a:pt x="1770" y="7"/>
                  </a:lnTo>
                  <a:lnTo>
                    <a:pt x="1632" y="3"/>
                  </a:lnTo>
                  <a:lnTo>
                    <a:pt x="1491" y="1"/>
                  </a:lnTo>
                  <a:lnTo>
                    <a:pt x="1347" y="0"/>
                  </a:lnTo>
                  <a:lnTo>
                    <a:pt x="1200" y="0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7B00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65" name="Freeform 368">
              <a:extLst>
                <a:ext uri="{FF2B5EF4-FFF2-40B4-BE49-F238E27FC236}">
                  <a16:creationId xmlns:a16="http://schemas.microsoft.com/office/drawing/2014/main" id="{50BE49F8-710B-8B23-BD62-C2FCC134E5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325" y="7808"/>
              <a:ext cx="802" cy="1736"/>
            </a:xfrm>
            <a:custGeom>
              <a:avLst/>
              <a:gdLst>
                <a:gd name="T0" fmla="*/ 374 w 802"/>
                <a:gd name="T1" fmla="*/ 0 h 1736"/>
                <a:gd name="T2" fmla="*/ 296 w 802"/>
                <a:gd name="T3" fmla="*/ 0 h 1736"/>
                <a:gd name="T4" fmla="*/ 222 w 802"/>
                <a:gd name="T5" fmla="*/ 2 h 1736"/>
                <a:gd name="T6" fmla="*/ 153 w 802"/>
                <a:gd name="T7" fmla="*/ 6 h 1736"/>
                <a:gd name="T8" fmla="*/ 92 w 802"/>
                <a:gd name="T9" fmla="*/ 8 h 1736"/>
                <a:gd name="T10" fmla="*/ 39 w 802"/>
                <a:gd name="T11" fmla="*/ 13 h 1736"/>
                <a:gd name="T12" fmla="*/ 23 w 802"/>
                <a:gd name="T13" fmla="*/ 19 h 1736"/>
                <a:gd name="T14" fmla="*/ 12 w 802"/>
                <a:gd name="T15" fmla="*/ 28 h 1736"/>
                <a:gd name="T16" fmla="*/ 9 w 802"/>
                <a:gd name="T17" fmla="*/ 40 h 1736"/>
                <a:gd name="T18" fmla="*/ 5 w 802"/>
                <a:gd name="T19" fmla="*/ 56 h 1736"/>
                <a:gd name="T20" fmla="*/ 5 w 802"/>
                <a:gd name="T21" fmla="*/ 71 h 1736"/>
                <a:gd name="T22" fmla="*/ 3 w 802"/>
                <a:gd name="T23" fmla="*/ 92 h 1736"/>
                <a:gd name="T24" fmla="*/ 1 w 802"/>
                <a:gd name="T25" fmla="*/ 118 h 1736"/>
                <a:gd name="T26" fmla="*/ 1 w 802"/>
                <a:gd name="T27" fmla="*/ 143 h 1736"/>
                <a:gd name="T28" fmla="*/ 0 w 802"/>
                <a:gd name="T29" fmla="*/ 165 h 1736"/>
                <a:gd name="T30" fmla="*/ 0 w 802"/>
                <a:gd name="T31" fmla="*/ 179 h 1736"/>
                <a:gd name="T32" fmla="*/ 1 w 802"/>
                <a:gd name="T33" fmla="*/ 192 h 1736"/>
                <a:gd name="T34" fmla="*/ 9 w 802"/>
                <a:gd name="T35" fmla="*/ 204 h 1736"/>
                <a:gd name="T36" fmla="*/ 19 w 802"/>
                <a:gd name="T37" fmla="*/ 213 h 1736"/>
                <a:gd name="T38" fmla="*/ 32 w 802"/>
                <a:gd name="T39" fmla="*/ 219 h 1736"/>
                <a:gd name="T40" fmla="*/ 41 w 802"/>
                <a:gd name="T41" fmla="*/ 221 h 1736"/>
                <a:gd name="T42" fmla="*/ 56 w 802"/>
                <a:gd name="T43" fmla="*/ 224 h 1736"/>
                <a:gd name="T44" fmla="*/ 77 w 802"/>
                <a:gd name="T45" fmla="*/ 231 h 1736"/>
                <a:gd name="T46" fmla="*/ 101 w 802"/>
                <a:gd name="T47" fmla="*/ 239 h 1736"/>
                <a:gd name="T48" fmla="*/ 130 w 802"/>
                <a:gd name="T49" fmla="*/ 249 h 1736"/>
                <a:gd name="T50" fmla="*/ 159 w 802"/>
                <a:gd name="T51" fmla="*/ 262 h 1736"/>
                <a:gd name="T52" fmla="*/ 188 w 802"/>
                <a:gd name="T53" fmla="*/ 277 h 1736"/>
                <a:gd name="T54" fmla="*/ 217 w 802"/>
                <a:gd name="T55" fmla="*/ 295 h 1736"/>
                <a:gd name="T56" fmla="*/ 244 w 802"/>
                <a:gd name="T57" fmla="*/ 316 h 1736"/>
                <a:gd name="T58" fmla="*/ 267 w 802"/>
                <a:gd name="T59" fmla="*/ 340 h 1736"/>
                <a:gd name="T60" fmla="*/ 285 w 802"/>
                <a:gd name="T61" fmla="*/ 367 h 1736"/>
                <a:gd name="T62" fmla="*/ 296 w 802"/>
                <a:gd name="T63" fmla="*/ 397 h 1736"/>
                <a:gd name="T64" fmla="*/ 300 w 802"/>
                <a:gd name="T65" fmla="*/ 432 h 1736"/>
                <a:gd name="T66" fmla="*/ 300 w 802"/>
                <a:gd name="T67" fmla="*/ 1689 h 1736"/>
                <a:gd name="T68" fmla="*/ 303 w 802"/>
                <a:gd name="T69" fmla="*/ 1704 h 1736"/>
                <a:gd name="T70" fmla="*/ 311 w 802"/>
                <a:gd name="T71" fmla="*/ 1716 h 1736"/>
                <a:gd name="T72" fmla="*/ 323 w 802"/>
                <a:gd name="T73" fmla="*/ 1725 h 1736"/>
                <a:gd name="T74" fmla="*/ 341 w 802"/>
                <a:gd name="T75" fmla="*/ 1731 h 1736"/>
                <a:gd name="T76" fmla="*/ 444 w 802"/>
                <a:gd name="T77" fmla="*/ 1734 h 1736"/>
                <a:gd name="T78" fmla="*/ 549 w 802"/>
                <a:gd name="T79" fmla="*/ 1736 h 1736"/>
                <a:gd name="T80" fmla="*/ 658 w 802"/>
                <a:gd name="T81" fmla="*/ 1734 h 1736"/>
                <a:gd name="T82" fmla="*/ 764 w 802"/>
                <a:gd name="T83" fmla="*/ 1731 h 1736"/>
                <a:gd name="T84" fmla="*/ 782 w 802"/>
                <a:gd name="T85" fmla="*/ 1725 h 1736"/>
                <a:gd name="T86" fmla="*/ 795 w 802"/>
                <a:gd name="T87" fmla="*/ 1716 h 1736"/>
                <a:gd name="T88" fmla="*/ 801 w 802"/>
                <a:gd name="T89" fmla="*/ 1704 h 1736"/>
                <a:gd name="T90" fmla="*/ 802 w 802"/>
                <a:gd name="T91" fmla="*/ 1689 h 1736"/>
                <a:gd name="T92" fmla="*/ 802 w 802"/>
                <a:gd name="T93" fmla="*/ 56 h 1736"/>
                <a:gd name="T94" fmla="*/ 801 w 802"/>
                <a:gd name="T95" fmla="*/ 42 h 1736"/>
                <a:gd name="T96" fmla="*/ 793 w 802"/>
                <a:gd name="T97" fmla="*/ 29 h 1736"/>
                <a:gd name="T98" fmla="*/ 781 w 802"/>
                <a:gd name="T99" fmla="*/ 20 h 1736"/>
                <a:gd name="T100" fmla="*/ 759 w 802"/>
                <a:gd name="T101" fmla="*/ 15 h 1736"/>
                <a:gd name="T102" fmla="*/ 696 w 802"/>
                <a:gd name="T103" fmla="*/ 9 h 1736"/>
                <a:gd name="T104" fmla="*/ 622 w 802"/>
                <a:gd name="T105" fmla="*/ 6 h 1736"/>
                <a:gd name="T106" fmla="*/ 542 w 802"/>
                <a:gd name="T107" fmla="*/ 2 h 1736"/>
                <a:gd name="T108" fmla="*/ 459 w 802"/>
                <a:gd name="T109" fmla="*/ 0 h 1736"/>
                <a:gd name="T110" fmla="*/ 374 w 802"/>
                <a:gd name="T111" fmla="*/ 0 h 1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02" h="1736">
                  <a:moveTo>
                    <a:pt x="374" y="0"/>
                  </a:moveTo>
                  <a:lnTo>
                    <a:pt x="296" y="0"/>
                  </a:lnTo>
                  <a:lnTo>
                    <a:pt x="222" y="2"/>
                  </a:lnTo>
                  <a:lnTo>
                    <a:pt x="153" y="6"/>
                  </a:lnTo>
                  <a:lnTo>
                    <a:pt x="92" y="8"/>
                  </a:lnTo>
                  <a:lnTo>
                    <a:pt x="39" y="13"/>
                  </a:lnTo>
                  <a:lnTo>
                    <a:pt x="23" y="19"/>
                  </a:lnTo>
                  <a:lnTo>
                    <a:pt x="12" y="28"/>
                  </a:lnTo>
                  <a:lnTo>
                    <a:pt x="9" y="40"/>
                  </a:lnTo>
                  <a:lnTo>
                    <a:pt x="5" y="56"/>
                  </a:lnTo>
                  <a:lnTo>
                    <a:pt x="5" y="71"/>
                  </a:lnTo>
                  <a:lnTo>
                    <a:pt x="3" y="92"/>
                  </a:lnTo>
                  <a:lnTo>
                    <a:pt x="1" y="118"/>
                  </a:lnTo>
                  <a:lnTo>
                    <a:pt x="1" y="143"/>
                  </a:lnTo>
                  <a:lnTo>
                    <a:pt x="0" y="165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9" y="204"/>
                  </a:lnTo>
                  <a:lnTo>
                    <a:pt x="19" y="213"/>
                  </a:lnTo>
                  <a:lnTo>
                    <a:pt x="32" y="219"/>
                  </a:lnTo>
                  <a:lnTo>
                    <a:pt x="41" y="221"/>
                  </a:lnTo>
                  <a:lnTo>
                    <a:pt x="56" y="224"/>
                  </a:lnTo>
                  <a:lnTo>
                    <a:pt x="77" y="231"/>
                  </a:lnTo>
                  <a:lnTo>
                    <a:pt x="101" y="239"/>
                  </a:lnTo>
                  <a:lnTo>
                    <a:pt x="130" y="249"/>
                  </a:lnTo>
                  <a:lnTo>
                    <a:pt x="159" y="262"/>
                  </a:lnTo>
                  <a:lnTo>
                    <a:pt x="188" y="277"/>
                  </a:lnTo>
                  <a:lnTo>
                    <a:pt x="217" y="295"/>
                  </a:lnTo>
                  <a:lnTo>
                    <a:pt x="244" y="316"/>
                  </a:lnTo>
                  <a:lnTo>
                    <a:pt x="267" y="340"/>
                  </a:lnTo>
                  <a:lnTo>
                    <a:pt x="285" y="367"/>
                  </a:lnTo>
                  <a:lnTo>
                    <a:pt x="296" y="397"/>
                  </a:lnTo>
                  <a:lnTo>
                    <a:pt x="300" y="432"/>
                  </a:lnTo>
                  <a:lnTo>
                    <a:pt x="300" y="1689"/>
                  </a:lnTo>
                  <a:lnTo>
                    <a:pt x="303" y="1704"/>
                  </a:lnTo>
                  <a:lnTo>
                    <a:pt x="311" y="1716"/>
                  </a:lnTo>
                  <a:lnTo>
                    <a:pt x="323" y="1725"/>
                  </a:lnTo>
                  <a:lnTo>
                    <a:pt x="341" y="1731"/>
                  </a:lnTo>
                  <a:lnTo>
                    <a:pt x="444" y="1734"/>
                  </a:lnTo>
                  <a:lnTo>
                    <a:pt x="549" y="1736"/>
                  </a:lnTo>
                  <a:lnTo>
                    <a:pt x="658" y="1734"/>
                  </a:lnTo>
                  <a:lnTo>
                    <a:pt x="764" y="1731"/>
                  </a:lnTo>
                  <a:lnTo>
                    <a:pt x="782" y="1725"/>
                  </a:lnTo>
                  <a:lnTo>
                    <a:pt x="795" y="1716"/>
                  </a:lnTo>
                  <a:lnTo>
                    <a:pt x="801" y="1704"/>
                  </a:lnTo>
                  <a:lnTo>
                    <a:pt x="802" y="1689"/>
                  </a:lnTo>
                  <a:lnTo>
                    <a:pt x="802" y="56"/>
                  </a:lnTo>
                  <a:lnTo>
                    <a:pt x="801" y="42"/>
                  </a:lnTo>
                  <a:lnTo>
                    <a:pt x="793" y="29"/>
                  </a:lnTo>
                  <a:lnTo>
                    <a:pt x="781" y="20"/>
                  </a:lnTo>
                  <a:lnTo>
                    <a:pt x="759" y="15"/>
                  </a:lnTo>
                  <a:lnTo>
                    <a:pt x="696" y="9"/>
                  </a:lnTo>
                  <a:lnTo>
                    <a:pt x="622" y="6"/>
                  </a:lnTo>
                  <a:lnTo>
                    <a:pt x="542" y="2"/>
                  </a:lnTo>
                  <a:lnTo>
                    <a:pt x="459" y="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7B00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66" name="Freeform 369">
              <a:extLst>
                <a:ext uri="{FF2B5EF4-FFF2-40B4-BE49-F238E27FC236}">
                  <a16:creationId xmlns:a16="http://schemas.microsoft.com/office/drawing/2014/main" id="{CDA127F3-C18E-9CCA-39ED-3BBC92C7A9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35" y="7208"/>
              <a:ext cx="3059" cy="2349"/>
            </a:xfrm>
            <a:custGeom>
              <a:avLst/>
              <a:gdLst>
                <a:gd name="T0" fmla="*/ 2887 w 3059"/>
                <a:gd name="T1" fmla="*/ 2114 h 2349"/>
                <a:gd name="T2" fmla="*/ 2627 w 3059"/>
                <a:gd name="T3" fmla="*/ 2044 h 2349"/>
                <a:gd name="T4" fmla="*/ 2562 w 3059"/>
                <a:gd name="T5" fmla="*/ 1865 h 2349"/>
                <a:gd name="T6" fmla="*/ 2553 w 3059"/>
                <a:gd name="T7" fmla="*/ 1490 h 2349"/>
                <a:gd name="T8" fmla="*/ 2554 w 3059"/>
                <a:gd name="T9" fmla="*/ 1043 h 2349"/>
                <a:gd name="T10" fmla="*/ 2679 w 3059"/>
                <a:gd name="T11" fmla="*/ 893 h 2349"/>
                <a:gd name="T12" fmla="*/ 2856 w 3059"/>
                <a:gd name="T13" fmla="*/ 842 h 2349"/>
                <a:gd name="T14" fmla="*/ 2914 w 3059"/>
                <a:gd name="T15" fmla="*/ 783 h 2349"/>
                <a:gd name="T16" fmla="*/ 2900 w 3059"/>
                <a:gd name="T17" fmla="*/ 649 h 2349"/>
                <a:gd name="T18" fmla="*/ 2704 w 3059"/>
                <a:gd name="T19" fmla="*/ 619 h 2349"/>
                <a:gd name="T20" fmla="*/ 2522 w 3059"/>
                <a:gd name="T21" fmla="*/ 582 h 2349"/>
                <a:gd name="T22" fmla="*/ 2478 w 3059"/>
                <a:gd name="T23" fmla="*/ 357 h 2349"/>
                <a:gd name="T24" fmla="*/ 2417 w 3059"/>
                <a:gd name="T25" fmla="*/ 220 h 2349"/>
                <a:gd name="T26" fmla="*/ 2166 w 3059"/>
                <a:gd name="T27" fmla="*/ 171 h 2349"/>
                <a:gd name="T28" fmla="*/ 2079 w 3059"/>
                <a:gd name="T29" fmla="*/ 205 h 2349"/>
                <a:gd name="T30" fmla="*/ 2073 w 3059"/>
                <a:gd name="T31" fmla="*/ 342 h 2349"/>
                <a:gd name="T32" fmla="*/ 2070 w 3059"/>
                <a:gd name="T33" fmla="*/ 766 h 2349"/>
                <a:gd name="T34" fmla="*/ 2066 w 3059"/>
                <a:gd name="T35" fmla="*/ 1317 h 2349"/>
                <a:gd name="T36" fmla="*/ 2063 w 3059"/>
                <a:gd name="T37" fmla="*/ 1752 h 2349"/>
                <a:gd name="T38" fmla="*/ 2082 w 3059"/>
                <a:gd name="T39" fmla="*/ 2087 h 2349"/>
                <a:gd name="T40" fmla="*/ 2243 w 3059"/>
                <a:gd name="T41" fmla="*/ 2298 h 2349"/>
                <a:gd name="T42" fmla="*/ 2609 w 3059"/>
                <a:gd name="T43" fmla="*/ 2345 h 2349"/>
                <a:gd name="T44" fmla="*/ 2956 w 3059"/>
                <a:gd name="T45" fmla="*/ 2331 h 2349"/>
                <a:gd name="T46" fmla="*/ 3053 w 3059"/>
                <a:gd name="T47" fmla="*/ 2261 h 2349"/>
                <a:gd name="T48" fmla="*/ 3015 w 3059"/>
                <a:gd name="T49" fmla="*/ 2140 h 2349"/>
                <a:gd name="T50" fmla="*/ 1094 w 3059"/>
                <a:gd name="T51" fmla="*/ 2024 h 2349"/>
                <a:gd name="T52" fmla="*/ 996 w 3059"/>
                <a:gd name="T53" fmla="*/ 2033 h 2349"/>
                <a:gd name="T54" fmla="*/ 763 w 3059"/>
                <a:gd name="T55" fmla="*/ 2024 h 2349"/>
                <a:gd name="T56" fmla="*/ 573 w 3059"/>
                <a:gd name="T57" fmla="*/ 1909 h 2349"/>
                <a:gd name="T58" fmla="*/ 486 w 3059"/>
                <a:gd name="T59" fmla="*/ 1564 h 2349"/>
                <a:gd name="T60" fmla="*/ 520 w 3059"/>
                <a:gd name="T61" fmla="*/ 1124 h 2349"/>
                <a:gd name="T62" fmla="*/ 665 w 3059"/>
                <a:gd name="T63" fmla="*/ 942 h 2349"/>
                <a:gd name="T64" fmla="*/ 886 w 3059"/>
                <a:gd name="T65" fmla="*/ 911 h 2349"/>
                <a:gd name="T66" fmla="*/ 1063 w 3059"/>
                <a:gd name="T67" fmla="*/ 920 h 2349"/>
                <a:gd name="T68" fmla="*/ 1139 w 3059"/>
                <a:gd name="T69" fmla="*/ 981 h 2349"/>
                <a:gd name="T70" fmla="*/ 1144 w 3059"/>
                <a:gd name="T71" fmla="*/ 1595 h 2349"/>
                <a:gd name="T72" fmla="*/ 1837 w 3059"/>
                <a:gd name="T73" fmla="*/ 2087 h 2349"/>
                <a:gd name="T74" fmla="*/ 1672 w 3059"/>
                <a:gd name="T75" fmla="*/ 2021 h 2349"/>
                <a:gd name="T76" fmla="*/ 1640 w 3059"/>
                <a:gd name="T77" fmla="*/ 1815 h 2349"/>
                <a:gd name="T78" fmla="*/ 1638 w 3059"/>
                <a:gd name="T79" fmla="*/ 1335 h 2349"/>
                <a:gd name="T80" fmla="*/ 1636 w 3059"/>
                <a:gd name="T81" fmla="*/ 734 h 2349"/>
                <a:gd name="T82" fmla="*/ 1632 w 3059"/>
                <a:gd name="T83" fmla="*/ 270 h 2349"/>
                <a:gd name="T84" fmla="*/ 1621 w 3059"/>
                <a:gd name="T85" fmla="*/ 104 h 2349"/>
                <a:gd name="T86" fmla="*/ 1498 w 3059"/>
                <a:gd name="T87" fmla="*/ 41 h 2349"/>
                <a:gd name="T88" fmla="*/ 1222 w 3059"/>
                <a:gd name="T89" fmla="*/ 0 h 2349"/>
                <a:gd name="T90" fmla="*/ 1153 w 3059"/>
                <a:gd name="T91" fmla="*/ 47 h 2349"/>
                <a:gd name="T92" fmla="*/ 1148 w 3059"/>
                <a:gd name="T93" fmla="*/ 229 h 2349"/>
                <a:gd name="T94" fmla="*/ 1142 w 3059"/>
                <a:gd name="T95" fmla="*/ 519 h 2349"/>
                <a:gd name="T96" fmla="*/ 1092 w 3059"/>
                <a:gd name="T97" fmla="*/ 591 h 2349"/>
                <a:gd name="T98" fmla="*/ 634 w 3059"/>
                <a:gd name="T99" fmla="*/ 584 h 2349"/>
                <a:gd name="T100" fmla="*/ 370 w 3059"/>
                <a:gd name="T101" fmla="*/ 651 h 2349"/>
                <a:gd name="T102" fmla="*/ 141 w 3059"/>
                <a:gd name="T103" fmla="*/ 862 h 2349"/>
                <a:gd name="T104" fmla="*/ 9 w 3059"/>
                <a:gd name="T105" fmla="*/ 1293 h 2349"/>
                <a:gd name="T106" fmla="*/ 38 w 3059"/>
                <a:gd name="T107" fmla="*/ 1853 h 2349"/>
                <a:gd name="T108" fmla="*/ 200 w 3059"/>
                <a:gd name="T109" fmla="*/ 2168 h 2349"/>
                <a:gd name="T110" fmla="*/ 425 w 3059"/>
                <a:gd name="T111" fmla="*/ 2304 h 2349"/>
                <a:gd name="T112" fmla="*/ 634 w 3059"/>
                <a:gd name="T113" fmla="*/ 2336 h 2349"/>
                <a:gd name="T114" fmla="*/ 889 w 3059"/>
                <a:gd name="T115" fmla="*/ 2347 h 2349"/>
                <a:gd name="T116" fmla="*/ 1419 w 3059"/>
                <a:gd name="T117" fmla="*/ 2349 h 2349"/>
                <a:gd name="T118" fmla="*/ 1911 w 3059"/>
                <a:gd name="T119" fmla="*/ 2333 h 2349"/>
                <a:gd name="T120" fmla="*/ 1941 w 3059"/>
                <a:gd name="T121" fmla="*/ 2233 h 2349"/>
                <a:gd name="T122" fmla="*/ 1941 w 3059"/>
                <a:gd name="T123" fmla="*/ 2123 h 2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9" h="2349">
                  <a:moveTo>
                    <a:pt x="3015" y="2140"/>
                  </a:moveTo>
                  <a:lnTo>
                    <a:pt x="2992" y="2134"/>
                  </a:lnTo>
                  <a:lnTo>
                    <a:pt x="2970" y="2129"/>
                  </a:lnTo>
                  <a:lnTo>
                    <a:pt x="2945" y="2125"/>
                  </a:lnTo>
                  <a:lnTo>
                    <a:pt x="2918" y="2120"/>
                  </a:lnTo>
                  <a:lnTo>
                    <a:pt x="2887" y="2114"/>
                  </a:lnTo>
                  <a:lnTo>
                    <a:pt x="2849" y="2107"/>
                  </a:lnTo>
                  <a:lnTo>
                    <a:pt x="2804" y="2098"/>
                  </a:lnTo>
                  <a:lnTo>
                    <a:pt x="2750" y="2085"/>
                  </a:lnTo>
                  <a:lnTo>
                    <a:pt x="2699" y="2073"/>
                  </a:lnTo>
                  <a:lnTo>
                    <a:pt x="2659" y="2058"/>
                  </a:lnTo>
                  <a:lnTo>
                    <a:pt x="2627" y="2044"/>
                  </a:lnTo>
                  <a:lnTo>
                    <a:pt x="2605" y="2026"/>
                  </a:lnTo>
                  <a:lnTo>
                    <a:pt x="2587" y="2004"/>
                  </a:lnTo>
                  <a:lnTo>
                    <a:pt x="2576" y="1979"/>
                  </a:lnTo>
                  <a:lnTo>
                    <a:pt x="2569" y="1948"/>
                  </a:lnTo>
                  <a:lnTo>
                    <a:pt x="2565" y="1910"/>
                  </a:lnTo>
                  <a:lnTo>
                    <a:pt x="2562" y="1865"/>
                  </a:lnTo>
                  <a:lnTo>
                    <a:pt x="2560" y="1811"/>
                  </a:lnTo>
                  <a:lnTo>
                    <a:pt x="2558" y="1764"/>
                  </a:lnTo>
                  <a:lnTo>
                    <a:pt x="2556" y="1707"/>
                  </a:lnTo>
                  <a:lnTo>
                    <a:pt x="2554" y="1642"/>
                  </a:lnTo>
                  <a:lnTo>
                    <a:pt x="2554" y="1568"/>
                  </a:lnTo>
                  <a:lnTo>
                    <a:pt x="2553" y="1490"/>
                  </a:lnTo>
                  <a:lnTo>
                    <a:pt x="2553" y="1411"/>
                  </a:lnTo>
                  <a:lnTo>
                    <a:pt x="2551" y="1329"/>
                  </a:lnTo>
                  <a:lnTo>
                    <a:pt x="2551" y="1250"/>
                  </a:lnTo>
                  <a:lnTo>
                    <a:pt x="2553" y="1174"/>
                  </a:lnTo>
                  <a:lnTo>
                    <a:pt x="2553" y="1104"/>
                  </a:lnTo>
                  <a:lnTo>
                    <a:pt x="2554" y="1043"/>
                  </a:lnTo>
                  <a:lnTo>
                    <a:pt x="2560" y="1008"/>
                  </a:lnTo>
                  <a:lnTo>
                    <a:pt x="2572" y="978"/>
                  </a:lnTo>
                  <a:lnTo>
                    <a:pt x="2592" y="952"/>
                  </a:lnTo>
                  <a:lnTo>
                    <a:pt x="2618" y="929"/>
                  </a:lnTo>
                  <a:lnTo>
                    <a:pt x="2647" y="909"/>
                  </a:lnTo>
                  <a:lnTo>
                    <a:pt x="2679" y="893"/>
                  </a:lnTo>
                  <a:lnTo>
                    <a:pt x="2712" y="878"/>
                  </a:lnTo>
                  <a:lnTo>
                    <a:pt x="2744" y="868"/>
                  </a:lnTo>
                  <a:lnTo>
                    <a:pt x="2777" y="859"/>
                  </a:lnTo>
                  <a:lnTo>
                    <a:pt x="2807" y="851"/>
                  </a:lnTo>
                  <a:lnTo>
                    <a:pt x="2833" y="846"/>
                  </a:lnTo>
                  <a:lnTo>
                    <a:pt x="2856" y="842"/>
                  </a:lnTo>
                  <a:lnTo>
                    <a:pt x="2871" y="839"/>
                  </a:lnTo>
                  <a:lnTo>
                    <a:pt x="2880" y="837"/>
                  </a:lnTo>
                  <a:lnTo>
                    <a:pt x="2898" y="830"/>
                  </a:lnTo>
                  <a:lnTo>
                    <a:pt x="2909" y="817"/>
                  </a:lnTo>
                  <a:lnTo>
                    <a:pt x="2912" y="797"/>
                  </a:lnTo>
                  <a:lnTo>
                    <a:pt x="2914" y="783"/>
                  </a:lnTo>
                  <a:lnTo>
                    <a:pt x="2912" y="759"/>
                  </a:lnTo>
                  <a:lnTo>
                    <a:pt x="2911" y="732"/>
                  </a:lnTo>
                  <a:lnTo>
                    <a:pt x="2909" y="705"/>
                  </a:lnTo>
                  <a:lnTo>
                    <a:pt x="2907" y="683"/>
                  </a:lnTo>
                  <a:lnTo>
                    <a:pt x="2905" y="667"/>
                  </a:lnTo>
                  <a:lnTo>
                    <a:pt x="2900" y="649"/>
                  </a:lnTo>
                  <a:lnTo>
                    <a:pt x="2887" y="638"/>
                  </a:lnTo>
                  <a:lnTo>
                    <a:pt x="2873" y="633"/>
                  </a:lnTo>
                  <a:lnTo>
                    <a:pt x="2840" y="629"/>
                  </a:lnTo>
                  <a:lnTo>
                    <a:pt x="2800" y="626"/>
                  </a:lnTo>
                  <a:lnTo>
                    <a:pt x="2753" y="622"/>
                  </a:lnTo>
                  <a:lnTo>
                    <a:pt x="2704" y="619"/>
                  </a:lnTo>
                  <a:lnTo>
                    <a:pt x="2654" y="615"/>
                  </a:lnTo>
                  <a:lnTo>
                    <a:pt x="2607" y="611"/>
                  </a:lnTo>
                  <a:lnTo>
                    <a:pt x="2565" y="609"/>
                  </a:lnTo>
                  <a:lnTo>
                    <a:pt x="2545" y="604"/>
                  </a:lnTo>
                  <a:lnTo>
                    <a:pt x="2531" y="595"/>
                  </a:lnTo>
                  <a:lnTo>
                    <a:pt x="2522" y="582"/>
                  </a:lnTo>
                  <a:lnTo>
                    <a:pt x="2516" y="570"/>
                  </a:lnTo>
                  <a:lnTo>
                    <a:pt x="2511" y="550"/>
                  </a:lnTo>
                  <a:lnTo>
                    <a:pt x="2506" y="517"/>
                  </a:lnTo>
                  <a:lnTo>
                    <a:pt x="2498" y="474"/>
                  </a:lnTo>
                  <a:lnTo>
                    <a:pt x="2489" y="422"/>
                  </a:lnTo>
                  <a:lnTo>
                    <a:pt x="2478" y="357"/>
                  </a:lnTo>
                  <a:lnTo>
                    <a:pt x="2473" y="324"/>
                  </a:lnTo>
                  <a:lnTo>
                    <a:pt x="2468" y="296"/>
                  </a:lnTo>
                  <a:lnTo>
                    <a:pt x="2462" y="272"/>
                  </a:lnTo>
                  <a:lnTo>
                    <a:pt x="2451" y="250"/>
                  </a:lnTo>
                  <a:lnTo>
                    <a:pt x="2437" y="234"/>
                  </a:lnTo>
                  <a:lnTo>
                    <a:pt x="2417" y="220"/>
                  </a:lnTo>
                  <a:lnTo>
                    <a:pt x="2388" y="209"/>
                  </a:lnTo>
                  <a:lnTo>
                    <a:pt x="2348" y="198"/>
                  </a:lnTo>
                  <a:lnTo>
                    <a:pt x="2290" y="187"/>
                  </a:lnTo>
                  <a:lnTo>
                    <a:pt x="2240" y="178"/>
                  </a:lnTo>
                  <a:lnTo>
                    <a:pt x="2200" y="173"/>
                  </a:lnTo>
                  <a:lnTo>
                    <a:pt x="2166" y="171"/>
                  </a:lnTo>
                  <a:lnTo>
                    <a:pt x="2139" y="169"/>
                  </a:lnTo>
                  <a:lnTo>
                    <a:pt x="2119" y="173"/>
                  </a:lnTo>
                  <a:lnTo>
                    <a:pt x="2102" y="176"/>
                  </a:lnTo>
                  <a:lnTo>
                    <a:pt x="2092" y="184"/>
                  </a:lnTo>
                  <a:lnTo>
                    <a:pt x="2084" y="193"/>
                  </a:lnTo>
                  <a:lnTo>
                    <a:pt x="2079" y="205"/>
                  </a:lnTo>
                  <a:lnTo>
                    <a:pt x="2077" y="220"/>
                  </a:lnTo>
                  <a:lnTo>
                    <a:pt x="2075" y="236"/>
                  </a:lnTo>
                  <a:lnTo>
                    <a:pt x="2075" y="254"/>
                  </a:lnTo>
                  <a:lnTo>
                    <a:pt x="2075" y="272"/>
                  </a:lnTo>
                  <a:lnTo>
                    <a:pt x="2075" y="301"/>
                  </a:lnTo>
                  <a:lnTo>
                    <a:pt x="2073" y="342"/>
                  </a:lnTo>
                  <a:lnTo>
                    <a:pt x="2073" y="395"/>
                  </a:lnTo>
                  <a:lnTo>
                    <a:pt x="2073" y="456"/>
                  </a:lnTo>
                  <a:lnTo>
                    <a:pt x="2072" y="525"/>
                  </a:lnTo>
                  <a:lnTo>
                    <a:pt x="2072" y="600"/>
                  </a:lnTo>
                  <a:lnTo>
                    <a:pt x="2072" y="682"/>
                  </a:lnTo>
                  <a:lnTo>
                    <a:pt x="2070" y="766"/>
                  </a:lnTo>
                  <a:lnTo>
                    <a:pt x="2070" y="857"/>
                  </a:lnTo>
                  <a:lnTo>
                    <a:pt x="2068" y="949"/>
                  </a:lnTo>
                  <a:lnTo>
                    <a:pt x="2068" y="1041"/>
                  </a:lnTo>
                  <a:lnTo>
                    <a:pt x="2066" y="1135"/>
                  </a:lnTo>
                  <a:lnTo>
                    <a:pt x="2066" y="1227"/>
                  </a:lnTo>
                  <a:lnTo>
                    <a:pt x="2066" y="1317"/>
                  </a:lnTo>
                  <a:lnTo>
                    <a:pt x="2064" y="1403"/>
                  </a:lnTo>
                  <a:lnTo>
                    <a:pt x="2064" y="1486"/>
                  </a:lnTo>
                  <a:lnTo>
                    <a:pt x="2064" y="1564"/>
                  </a:lnTo>
                  <a:lnTo>
                    <a:pt x="2063" y="1634"/>
                  </a:lnTo>
                  <a:lnTo>
                    <a:pt x="2063" y="1698"/>
                  </a:lnTo>
                  <a:lnTo>
                    <a:pt x="2063" y="1752"/>
                  </a:lnTo>
                  <a:lnTo>
                    <a:pt x="2063" y="1797"/>
                  </a:lnTo>
                  <a:lnTo>
                    <a:pt x="2063" y="1829"/>
                  </a:lnTo>
                  <a:lnTo>
                    <a:pt x="2064" y="1903"/>
                  </a:lnTo>
                  <a:lnTo>
                    <a:pt x="2066" y="1972"/>
                  </a:lnTo>
                  <a:lnTo>
                    <a:pt x="2073" y="2031"/>
                  </a:lnTo>
                  <a:lnTo>
                    <a:pt x="2082" y="2087"/>
                  </a:lnTo>
                  <a:lnTo>
                    <a:pt x="2097" y="2136"/>
                  </a:lnTo>
                  <a:lnTo>
                    <a:pt x="2115" y="2179"/>
                  </a:lnTo>
                  <a:lnTo>
                    <a:pt x="2139" y="2217"/>
                  </a:lnTo>
                  <a:lnTo>
                    <a:pt x="2167" y="2250"/>
                  </a:lnTo>
                  <a:lnTo>
                    <a:pt x="2202" y="2277"/>
                  </a:lnTo>
                  <a:lnTo>
                    <a:pt x="2243" y="2298"/>
                  </a:lnTo>
                  <a:lnTo>
                    <a:pt x="2290" y="2316"/>
                  </a:lnTo>
                  <a:lnTo>
                    <a:pt x="2346" y="2331"/>
                  </a:lnTo>
                  <a:lnTo>
                    <a:pt x="2410" y="2340"/>
                  </a:lnTo>
                  <a:lnTo>
                    <a:pt x="2482" y="2345"/>
                  </a:lnTo>
                  <a:lnTo>
                    <a:pt x="2563" y="2347"/>
                  </a:lnTo>
                  <a:lnTo>
                    <a:pt x="2609" y="2345"/>
                  </a:lnTo>
                  <a:lnTo>
                    <a:pt x="2663" y="2345"/>
                  </a:lnTo>
                  <a:lnTo>
                    <a:pt x="2724" y="2344"/>
                  </a:lnTo>
                  <a:lnTo>
                    <a:pt x="2788" y="2340"/>
                  </a:lnTo>
                  <a:lnTo>
                    <a:pt x="2851" y="2338"/>
                  </a:lnTo>
                  <a:lnTo>
                    <a:pt x="2907" y="2334"/>
                  </a:lnTo>
                  <a:lnTo>
                    <a:pt x="2956" y="2331"/>
                  </a:lnTo>
                  <a:lnTo>
                    <a:pt x="2990" y="2327"/>
                  </a:lnTo>
                  <a:lnTo>
                    <a:pt x="3015" y="2324"/>
                  </a:lnTo>
                  <a:lnTo>
                    <a:pt x="3032" y="2316"/>
                  </a:lnTo>
                  <a:lnTo>
                    <a:pt x="3042" y="2306"/>
                  </a:lnTo>
                  <a:lnTo>
                    <a:pt x="3050" y="2286"/>
                  </a:lnTo>
                  <a:lnTo>
                    <a:pt x="3053" y="2261"/>
                  </a:lnTo>
                  <a:lnTo>
                    <a:pt x="3057" y="2223"/>
                  </a:lnTo>
                  <a:lnTo>
                    <a:pt x="3059" y="2192"/>
                  </a:lnTo>
                  <a:lnTo>
                    <a:pt x="3059" y="2170"/>
                  </a:lnTo>
                  <a:lnTo>
                    <a:pt x="3052" y="2156"/>
                  </a:lnTo>
                  <a:lnTo>
                    <a:pt x="3039" y="2147"/>
                  </a:lnTo>
                  <a:lnTo>
                    <a:pt x="3015" y="2140"/>
                  </a:lnTo>
                  <a:close/>
                  <a:moveTo>
                    <a:pt x="1142" y="1963"/>
                  </a:moveTo>
                  <a:lnTo>
                    <a:pt x="1139" y="1984"/>
                  </a:lnTo>
                  <a:lnTo>
                    <a:pt x="1133" y="2001"/>
                  </a:lnTo>
                  <a:lnTo>
                    <a:pt x="1122" y="2013"/>
                  </a:lnTo>
                  <a:lnTo>
                    <a:pt x="1110" y="2021"/>
                  </a:lnTo>
                  <a:lnTo>
                    <a:pt x="1094" y="2024"/>
                  </a:lnTo>
                  <a:lnTo>
                    <a:pt x="1079" y="2028"/>
                  </a:lnTo>
                  <a:lnTo>
                    <a:pt x="1063" y="2030"/>
                  </a:lnTo>
                  <a:lnTo>
                    <a:pt x="1048" y="2031"/>
                  </a:lnTo>
                  <a:lnTo>
                    <a:pt x="1034" y="2031"/>
                  </a:lnTo>
                  <a:lnTo>
                    <a:pt x="1018" y="2033"/>
                  </a:lnTo>
                  <a:lnTo>
                    <a:pt x="996" y="2033"/>
                  </a:lnTo>
                  <a:lnTo>
                    <a:pt x="969" y="2033"/>
                  </a:lnTo>
                  <a:lnTo>
                    <a:pt x="933" y="2033"/>
                  </a:lnTo>
                  <a:lnTo>
                    <a:pt x="886" y="2033"/>
                  </a:lnTo>
                  <a:lnTo>
                    <a:pt x="844" y="2031"/>
                  </a:lnTo>
                  <a:lnTo>
                    <a:pt x="802" y="2030"/>
                  </a:lnTo>
                  <a:lnTo>
                    <a:pt x="763" y="2024"/>
                  </a:lnTo>
                  <a:lnTo>
                    <a:pt x="725" y="2015"/>
                  </a:lnTo>
                  <a:lnTo>
                    <a:pt x="690" y="2004"/>
                  </a:lnTo>
                  <a:lnTo>
                    <a:pt x="658" y="1988"/>
                  </a:lnTo>
                  <a:lnTo>
                    <a:pt x="627" y="1966"/>
                  </a:lnTo>
                  <a:lnTo>
                    <a:pt x="598" y="1941"/>
                  </a:lnTo>
                  <a:lnTo>
                    <a:pt x="573" y="1909"/>
                  </a:lnTo>
                  <a:lnTo>
                    <a:pt x="551" y="1871"/>
                  </a:lnTo>
                  <a:lnTo>
                    <a:pt x="531" y="1826"/>
                  </a:lnTo>
                  <a:lnTo>
                    <a:pt x="515" y="1772"/>
                  </a:lnTo>
                  <a:lnTo>
                    <a:pt x="502" y="1712"/>
                  </a:lnTo>
                  <a:lnTo>
                    <a:pt x="491" y="1642"/>
                  </a:lnTo>
                  <a:lnTo>
                    <a:pt x="486" y="1564"/>
                  </a:lnTo>
                  <a:lnTo>
                    <a:pt x="484" y="1476"/>
                  </a:lnTo>
                  <a:lnTo>
                    <a:pt x="486" y="1387"/>
                  </a:lnTo>
                  <a:lnTo>
                    <a:pt x="490" y="1308"/>
                  </a:lnTo>
                  <a:lnTo>
                    <a:pt x="497" y="1237"/>
                  </a:lnTo>
                  <a:lnTo>
                    <a:pt x="508" y="1176"/>
                  </a:lnTo>
                  <a:lnTo>
                    <a:pt x="520" y="1124"/>
                  </a:lnTo>
                  <a:lnTo>
                    <a:pt x="537" y="1079"/>
                  </a:lnTo>
                  <a:lnTo>
                    <a:pt x="555" y="1039"/>
                  </a:lnTo>
                  <a:lnTo>
                    <a:pt x="578" y="1006"/>
                  </a:lnTo>
                  <a:lnTo>
                    <a:pt x="604" y="979"/>
                  </a:lnTo>
                  <a:lnTo>
                    <a:pt x="632" y="958"/>
                  </a:lnTo>
                  <a:lnTo>
                    <a:pt x="665" y="942"/>
                  </a:lnTo>
                  <a:lnTo>
                    <a:pt x="699" y="929"/>
                  </a:lnTo>
                  <a:lnTo>
                    <a:pt x="739" y="920"/>
                  </a:lnTo>
                  <a:lnTo>
                    <a:pt x="783" y="914"/>
                  </a:lnTo>
                  <a:lnTo>
                    <a:pt x="830" y="913"/>
                  </a:lnTo>
                  <a:lnTo>
                    <a:pt x="878" y="911"/>
                  </a:lnTo>
                  <a:lnTo>
                    <a:pt x="886" y="911"/>
                  </a:lnTo>
                  <a:lnTo>
                    <a:pt x="904" y="911"/>
                  </a:lnTo>
                  <a:lnTo>
                    <a:pt x="929" y="911"/>
                  </a:lnTo>
                  <a:lnTo>
                    <a:pt x="962" y="913"/>
                  </a:lnTo>
                  <a:lnTo>
                    <a:pt x="996" y="914"/>
                  </a:lnTo>
                  <a:lnTo>
                    <a:pt x="1030" y="916"/>
                  </a:lnTo>
                  <a:lnTo>
                    <a:pt x="1063" y="920"/>
                  </a:lnTo>
                  <a:lnTo>
                    <a:pt x="1083" y="922"/>
                  </a:lnTo>
                  <a:lnTo>
                    <a:pt x="1101" y="927"/>
                  </a:lnTo>
                  <a:lnTo>
                    <a:pt x="1115" y="934"/>
                  </a:lnTo>
                  <a:lnTo>
                    <a:pt x="1128" y="945"/>
                  </a:lnTo>
                  <a:lnTo>
                    <a:pt x="1135" y="961"/>
                  </a:lnTo>
                  <a:lnTo>
                    <a:pt x="1139" y="981"/>
                  </a:lnTo>
                  <a:lnTo>
                    <a:pt x="1141" y="1061"/>
                  </a:lnTo>
                  <a:lnTo>
                    <a:pt x="1142" y="1153"/>
                  </a:lnTo>
                  <a:lnTo>
                    <a:pt x="1144" y="1252"/>
                  </a:lnTo>
                  <a:lnTo>
                    <a:pt x="1144" y="1362"/>
                  </a:lnTo>
                  <a:lnTo>
                    <a:pt x="1144" y="1476"/>
                  </a:lnTo>
                  <a:lnTo>
                    <a:pt x="1144" y="1595"/>
                  </a:lnTo>
                  <a:lnTo>
                    <a:pt x="1142" y="1717"/>
                  </a:lnTo>
                  <a:lnTo>
                    <a:pt x="1142" y="1840"/>
                  </a:lnTo>
                  <a:lnTo>
                    <a:pt x="1142" y="1963"/>
                  </a:lnTo>
                  <a:close/>
                  <a:moveTo>
                    <a:pt x="1918" y="2109"/>
                  </a:moveTo>
                  <a:lnTo>
                    <a:pt x="1876" y="2096"/>
                  </a:lnTo>
                  <a:lnTo>
                    <a:pt x="1837" y="2087"/>
                  </a:lnTo>
                  <a:lnTo>
                    <a:pt x="1799" y="2078"/>
                  </a:lnTo>
                  <a:lnTo>
                    <a:pt x="1766" y="2071"/>
                  </a:lnTo>
                  <a:lnTo>
                    <a:pt x="1737" y="2062"/>
                  </a:lnTo>
                  <a:lnTo>
                    <a:pt x="1712" y="2051"/>
                  </a:lnTo>
                  <a:lnTo>
                    <a:pt x="1690" y="2039"/>
                  </a:lnTo>
                  <a:lnTo>
                    <a:pt x="1672" y="2021"/>
                  </a:lnTo>
                  <a:lnTo>
                    <a:pt x="1658" y="1997"/>
                  </a:lnTo>
                  <a:lnTo>
                    <a:pt x="1649" y="1968"/>
                  </a:lnTo>
                  <a:lnTo>
                    <a:pt x="1643" y="1930"/>
                  </a:lnTo>
                  <a:lnTo>
                    <a:pt x="1643" y="1905"/>
                  </a:lnTo>
                  <a:lnTo>
                    <a:pt x="1641" y="1865"/>
                  </a:lnTo>
                  <a:lnTo>
                    <a:pt x="1640" y="1815"/>
                  </a:lnTo>
                  <a:lnTo>
                    <a:pt x="1640" y="1753"/>
                  </a:lnTo>
                  <a:lnTo>
                    <a:pt x="1640" y="1683"/>
                  </a:lnTo>
                  <a:lnTo>
                    <a:pt x="1638" y="1606"/>
                  </a:lnTo>
                  <a:lnTo>
                    <a:pt x="1638" y="1521"/>
                  </a:lnTo>
                  <a:lnTo>
                    <a:pt x="1638" y="1430"/>
                  </a:lnTo>
                  <a:lnTo>
                    <a:pt x="1638" y="1335"/>
                  </a:lnTo>
                  <a:lnTo>
                    <a:pt x="1638" y="1236"/>
                  </a:lnTo>
                  <a:lnTo>
                    <a:pt x="1638" y="1135"/>
                  </a:lnTo>
                  <a:lnTo>
                    <a:pt x="1636" y="1034"/>
                  </a:lnTo>
                  <a:lnTo>
                    <a:pt x="1636" y="932"/>
                  </a:lnTo>
                  <a:lnTo>
                    <a:pt x="1636" y="831"/>
                  </a:lnTo>
                  <a:lnTo>
                    <a:pt x="1636" y="734"/>
                  </a:lnTo>
                  <a:lnTo>
                    <a:pt x="1636" y="642"/>
                  </a:lnTo>
                  <a:lnTo>
                    <a:pt x="1634" y="552"/>
                  </a:lnTo>
                  <a:lnTo>
                    <a:pt x="1634" y="471"/>
                  </a:lnTo>
                  <a:lnTo>
                    <a:pt x="1634" y="395"/>
                  </a:lnTo>
                  <a:lnTo>
                    <a:pt x="1632" y="328"/>
                  </a:lnTo>
                  <a:lnTo>
                    <a:pt x="1632" y="270"/>
                  </a:lnTo>
                  <a:lnTo>
                    <a:pt x="1630" y="225"/>
                  </a:lnTo>
                  <a:lnTo>
                    <a:pt x="1630" y="191"/>
                  </a:lnTo>
                  <a:lnTo>
                    <a:pt x="1629" y="164"/>
                  </a:lnTo>
                  <a:lnTo>
                    <a:pt x="1627" y="140"/>
                  </a:lnTo>
                  <a:lnTo>
                    <a:pt x="1625" y="121"/>
                  </a:lnTo>
                  <a:lnTo>
                    <a:pt x="1621" y="104"/>
                  </a:lnTo>
                  <a:lnTo>
                    <a:pt x="1616" y="92"/>
                  </a:lnTo>
                  <a:lnTo>
                    <a:pt x="1603" y="79"/>
                  </a:lnTo>
                  <a:lnTo>
                    <a:pt x="1589" y="68"/>
                  </a:lnTo>
                  <a:lnTo>
                    <a:pt x="1565" y="59"/>
                  </a:lnTo>
                  <a:lnTo>
                    <a:pt x="1536" y="50"/>
                  </a:lnTo>
                  <a:lnTo>
                    <a:pt x="1498" y="41"/>
                  </a:lnTo>
                  <a:lnTo>
                    <a:pt x="1450" y="32"/>
                  </a:lnTo>
                  <a:lnTo>
                    <a:pt x="1392" y="21"/>
                  </a:lnTo>
                  <a:lnTo>
                    <a:pt x="1336" y="12"/>
                  </a:lnTo>
                  <a:lnTo>
                    <a:pt x="1289" y="5"/>
                  </a:lnTo>
                  <a:lnTo>
                    <a:pt x="1251" y="1"/>
                  </a:lnTo>
                  <a:lnTo>
                    <a:pt x="1222" y="0"/>
                  </a:lnTo>
                  <a:lnTo>
                    <a:pt x="1198" y="1"/>
                  </a:lnTo>
                  <a:lnTo>
                    <a:pt x="1180" y="7"/>
                  </a:lnTo>
                  <a:lnTo>
                    <a:pt x="1168" y="12"/>
                  </a:lnTo>
                  <a:lnTo>
                    <a:pt x="1160" y="21"/>
                  </a:lnTo>
                  <a:lnTo>
                    <a:pt x="1155" y="34"/>
                  </a:lnTo>
                  <a:lnTo>
                    <a:pt x="1153" y="47"/>
                  </a:lnTo>
                  <a:lnTo>
                    <a:pt x="1151" y="63"/>
                  </a:lnTo>
                  <a:lnTo>
                    <a:pt x="1151" y="81"/>
                  </a:lnTo>
                  <a:lnTo>
                    <a:pt x="1151" y="101"/>
                  </a:lnTo>
                  <a:lnTo>
                    <a:pt x="1150" y="135"/>
                  </a:lnTo>
                  <a:lnTo>
                    <a:pt x="1148" y="178"/>
                  </a:lnTo>
                  <a:lnTo>
                    <a:pt x="1148" y="229"/>
                  </a:lnTo>
                  <a:lnTo>
                    <a:pt x="1146" y="283"/>
                  </a:lnTo>
                  <a:lnTo>
                    <a:pt x="1146" y="337"/>
                  </a:lnTo>
                  <a:lnTo>
                    <a:pt x="1144" y="391"/>
                  </a:lnTo>
                  <a:lnTo>
                    <a:pt x="1144" y="442"/>
                  </a:lnTo>
                  <a:lnTo>
                    <a:pt x="1142" y="485"/>
                  </a:lnTo>
                  <a:lnTo>
                    <a:pt x="1142" y="519"/>
                  </a:lnTo>
                  <a:lnTo>
                    <a:pt x="1141" y="541"/>
                  </a:lnTo>
                  <a:lnTo>
                    <a:pt x="1139" y="561"/>
                  </a:lnTo>
                  <a:lnTo>
                    <a:pt x="1133" y="575"/>
                  </a:lnTo>
                  <a:lnTo>
                    <a:pt x="1124" y="586"/>
                  </a:lnTo>
                  <a:lnTo>
                    <a:pt x="1110" y="590"/>
                  </a:lnTo>
                  <a:lnTo>
                    <a:pt x="1092" y="591"/>
                  </a:lnTo>
                  <a:lnTo>
                    <a:pt x="996" y="588"/>
                  </a:lnTo>
                  <a:lnTo>
                    <a:pt x="898" y="584"/>
                  </a:lnTo>
                  <a:lnTo>
                    <a:pt x="804" y="582"/>
                  </a:lnTo>
                  <a:lnTo>
                    <a:pt x="719" y="582"/>
                  </a:lnTo>
                  <a:lnTo>
                    <a:pt x="678" y="582"/>
                  </a:lnTo>
                  <a:lnTo>
                    <a:pt x="634" y="584"/>
                  </a:lnTo>
                  <a:lnTo>
                    <a:pt x="591" y="590"/>
                  </a:lnTo>
                  <a:lnTo>
                    <a:pt x="548" y="595"/>
                  </a:lnTo>
                  <a:lnTo>
                    <a:pt x="502" y="604"/>
                  </a:lnTo>
                  <a:lnTo>
                    <a:pt x="459" y="617"/>
                  </a:lnTo>
                  <a:lnTo>
                    <a:pt x="414" y="633"/>
                  </a:lnTo>
                  <a:lnTo>
                    <a:pt x="370" y="651"/>
                  </a:lnTo>
                  <a:lnTo>
                    <a:pt x="329" y="674"/>
                  </a:lnTo>
                  <a:lnTo>
                    <a:pt x="287" y="702"/>
                  </a:lnTo>
                  <a:lnTo>
                    <a:pt x="247" y="734"/>
                  </a:lnTo>
                  <a:lnTo>
                    <a:pt x="209" y="772"/>
                  </a:lnTo>
                  <a:lnTo>
                    <a:pt x="173" y="813"/>
                  </a:lnTo>
                  <a:lnTo>
                    <a:pt x="141" y="862"/>
                  </a:lnTo>
                  <a:lnTo>
                    <a:pt x="110" y="916"/>
                  </a:lnTo>
                  <a:lnTo>
                    <a:pt x="83" y="978"/>
                  </a:lnTo>
                  <a:lnTo>
                    <a:pt x="58" y="1044"/>
                  </a:lnTo>
                  <a:lnTo>
                    <a:pt x="38" y="1120"/>
                  </a:lnTo>
                  <a:lnTo>
                    <a:pt x="21" y="1203"/>
                  </a:lnTo>
                  <a:lnTo>
                    <a:pt x="9" y="1293"/>
                  </a:lnTo>
                  <a:lnTo>
                    <a:pt x="1" y="1391"/>
                  </a:lnTo>
                  <a:lnTo>
                    <a:pt x="0" y="1499"/>
                  </a:lnTo>
                  <a:lnTo>
                    <a:pt x="1" y="1598"/>
                  </a:lnTo>
                  <a:lnTo>
                    <a:pt x="9" y="1692"/>
                  </a:lnTo>
                  <a:lnTo>
                    <a:pt x="21" y="1775"/>
                  </a:lnTo>
                  <a:lnTo>
                    <a:pt x="38" y="1853"/>
                  </a:lnTo>
                  <a:lnTo>
                    <a:pt x="56" y="1921"/>
                  </a:lnTo>
                  <a:lnTo>
                    <a:pt x="79" y="1983"/>
                  </a:lnTo>
                  <a:lnTo>
                    <a:pt x="106" y="2039"/>
                  </a:lnTo>
                  <a:lnTo>
                    <a:pt x="135" y="2087"/>
                  </a:lnTo>
                  <a:lnTo>
                    <a:pt x="166" y="2131"/>
                  </a:lnTo>
                  <a:lnTo>
                    <a:pt x="200" y="2168"/>
                  </a:lnTo>
                  <a:lnTo>
                    <a:pt x="235" y="2201"/>
                  </a:lnTo>
                  <a:lnTo>
                    <a:pt x="271" y="2230"/>
                  </a:lnTo>
                  <a:lnTo>
                    <a:pt x="309" y="2253"/>
                  </a:lnTo>
                  <a:lnTo>
                    <a:pt x="347" y="2273"/>
                  </a:lnTo>
                  <a:lnTo>
                    <a:pt x="385" y="2289"/>
                  </a:lnTo>
                  <a:lnTo>
                    <a:pt x="425" y="2304"/>
                  </a:lnTo>
                  <a:lnTo>
                    <a:pt x="463" y="2313"/>
                  </a:lnTo>
                  <a:lnTo>
                    <a:pt x="499" y="2322"/>
                  </a:lnTo>
                  <a:lnTo>
                    <a:pt x="535" y="2327"/>
                  </a:lnTo>
                  <a:lnTo>
                    <a:pt x="569" y="2333"/>
                  </a:lnTo>
                  <a:lnTo>
                    <a:pt x="604" y="2334"/>
                  </a:lnTo>
                  <a:lnTo>
                    <a:pt x="634" y="2336"/>
                  </a:lnTo>
                  <a:lnTo>
                    <a:pt x="661" y="2338"/>
                  </a:lnTo>
                  <a:lnTo>
                    <a:pt x="687" y="2340"/>
                  </a:lnTo>
                  <a:lnTo>
                    <a:pt x="719" y="2342"/>
                  </a:lnTo>
                  <a:lnTo>
                    <a:pt x="766" y="2344"/>
                  </a:lnTo>
                  <a:lnTo>
                    <a:pt x="822" y="2345"/>
                  </a:lnTo>
                  <a:lnTo>
                    <a:pt x="889" y="2347"/>
                  </a:lnTo>
                  <a:lnTo>
                    <a:pt x="963" y="2347"/>
                  </a:lnTo>
                  <a:lnTo>
                    <a:pt x="1045" y="2349"/>
                  </a:lnTo>
                  <a:lnTo>
                    <a:pt x="1133" y="2349"/>
                  </a:lnTo>
                  <a:lnTo>
                    <a:pt x="1225" y="2349"/>
                  </a:lnTo>
                  <a:lnTo>
                    <a:pt x="1321" y="2349"/>
                  </a:lnTo>
                  <a:lnTo>
                    <a:pt x="1419" y="2349"/>
                  </a:lnTo>
                  <a:lnTo>
                    <a:pt x="1518" y="2347"/>
                  </a:lnTo>
                  <a:lnTo>
                    <a:pt x="1616" y="2345"/>
                  </a:lnTo>
                  <a:lnTo>
                    <a:pt x="1712" y="2344"/>
                  </a:lnTo>
                  <a:lnTo>
                    <a:pt x="1804" y="2340"/>
                  </a:lnTo>
                  <a:lnTo>
                    <a:pt x="1893" y="2336"/>
                  </a:lnTo>
                  <a:lnTo>
                    <a:pt x="1911" y="2333"/>
                  </a:lnTo>
                  <a:lnTo>
                    <a:pt x="1923" y="2324"/>
                  </a:lnTo>
                  <a:lnTo>
                    <a:pt x="1931" y="2311"/>
                  </a:lnTo>
                  <a:lnTo>
                    <a:pt x="1936" y="2297"/>
                  </a:lnTo>
                  <a:lnTo>
                    <a:pt x="1938" y="2280"/>
                  </a:lnTo>
                  <a:lnTo>
                    <a:pt x="1940" y="2259"/>
                  </a:lnTo>
                  <a:lnTo>
                    <a:pt x="1941" y="2233"/>
                  </a:lnTo>
                  <a:lnTo>
                    <a:pt x="1943" y="2206"/>
                  </a:lnTo>
                  <a:lnTo>
                    <a:pt x="1945" y="2181"/>
                  </a:lnTo>
                  <a:lnTo>
                    <a:pt x="1947" y="2161"/>
                  </a:lnTo>
                  <a:lnTo>
                    <a:pt x="1947" y="2147"/>
                  </a:lnTo>
                  <a:lnTo>
                    <a:pt x="1945" y="2134"/>
                  </a:lnTo>
                  <a:lnTo>
                    <a:pt x="1941" y="2123"/>
                  </a:lnTo>
                  <a:lnTo>
                    <a:pt x="1932" y="2116"/>
                  </a:lnTo>
                  <a:lnTo>
                    <a:pt x="1918" y="2109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7B00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67" name="Freeform 370">
              <a:extLst>
                <a:ext uri="{FF2B5EF4-FFF2-40B4-BE49-F238E27FC236}">
                  <a16:creationId xmlns:a16="http://schemas.microsoft.com/office/drawing/2014/main" id="{66C207C5-8E42-6FCD-8B58-576581F2815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18" y="10019"/>
              <a:ext cx="258" cy="444"/>
            </a:xfrm>
            <a:custGeom>
              <a:avLst/>
              <a:gdLst>
                <a:gd name="T0" fmla="*/ 202 w 258"/>
                <a:gd name="T1" fmla="*/ 59 h 444"/>
                <a:gd name="T2" fmla="*/ 157 w 258"/>
                <a:gd name="T3" fmla="*/ 61 h 444"/>
                <a:gd name="T4" fmla="*/ 121 w 258"/>
                <a:gd name="T5" fmla="*/ 67 h 444"/>
                <a:gd name="T6" fmla="*/ 92 w 258"/>
                <a:gd name="T7" fmla="*/ 74 h 444"/>
                <a:gd name="T8" fmla="*/ 68 w 258"/>
                <a:gd name="T9" fmla="*/ 83 h 444"/>
                <a:gd name="T10" fmla="*/ 68 w 258"/>
                <a:gd name="T11" fmla="*/ 444 h 444"/>
                <a:gd name="T12" fmla="*/ 0 w 258"/>
                <a:gd name="T13" fmla="*/ 444 h 444"/>
                <a:gd name="T14" fmla="*/ 0 w 258"/>
                <a:gd name="T15" fmla="*/ 5 h 444"/>
                <a:gd name="T16" fmla="*/ 63 w 258"/>
                <a:gd name="T17" fmla="*/ 5 h 444"/>
                <a:gd name="T18" fmla="*/ 66 w 258"/>
                <a:gd name="T19" fmla="*/ 43 h 444"/>
                <a:gd name="T20" fmla="*/ 94 w 258"/>
                <a:gd name="T21" fmla="*/ 25 h 444"/>
                <a:gd name="T22" fmla="*/ 126 w 258"/>
                <a:gd name="T23" fmla="*/ 12 h 444"/>
                <a:gd name="T24" fmla="*/ 160 w 258"/>
                <a:gd name="T25" fmla="*/ 3 h 444"/>
                <a:gd name="T26" fmla="*/ 193 w 258"/>
                <a:gd name="T27" fmla="*/ 0 h 444"/>
                <a:gd name="T28" fmla="*/ 211 w 258"/>
                <a:gd name="T29" fmla="*/ 0 h 444"/>
                <a:gd name="T30" fmla="*/ 235 w 258"/>
                <a:gd name="T31" fmla="*/ 0 h 444"/>
                <a:gd name="T32" fmla="*/ 258 w 258"/>
                <a:gd name="T33" fmla="*/ 3 h 444"/>
                <a:gd name="T34" fmla="*/ 258 w 258"/>
                <a:gd name="T35" fmla="*/ 59 h 444"/>
                <a:gd name="T36" fmla="*/ 202 w 258"/>
                <a:gd name="T37" fmla="*/ 59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8" h="444">
                  <a:moveTo>
                    <a:pt x="202" y="59"/>
                  </a:moveTo>
                  <a:lnTo>
                    <a:pt x="157" y="61"/>
                  </a:lnTo>
                  <a:lnTo>
                    <a:pt x="121" y="67"/>
                  </a:lnTo>
                  <a:lnTo>
                    <a:pt x="92" y="74"/>
                  </a:lnTo>
                  <a:lnTo>
                    <a:pt x="68" y="83"/>
                  </a:lnTo>
                  <a:lnTo>
                    <a:pt x="68" y="444"/>
                  </a:lnTo>
                  <a:lnTo>
                    <a:pt x="0" y="444"/>
                  </a:lnTo>
                  <a:lnTo>
                    <a:pt x="0" y="5"/>
                  </a:lnTo>
                  <a:lnTo>
                    <a:pt x="63" y="5"/>
                  </a:lnTo>
                  <a:lnTo>
                    <a:pt x="66" y="43"/>
                  </a:lnTo>
                  <a:lnTo>
                    <a:pt x="94" y="25"/>
                  </a:lnTo>
                  <a:lnTo>
                    <a:pt x="126" y="12"/>
                  </a:lnTo>
                  <a:lnTo>
                    <a:pt x="160" y="3"/>
                  </a:lnTo>
                  <a:lnTo>
                    <a:pt x="193" y="0"/>
                  </a:lnTo>
                  <a:lnTo>
                    <a:pt x="211" y="0"/>
                  </a:lnTo>
                  <a:lnTo>
                    <a:pt x="235" y="0"/>
                  </a:lnTo>
                  <a:lnTo>
                    <a:pt x="258" y="3"/>
                  </a:lnTo>
                  <a:lnTo>
                    <a:pt x="258" y="59"/>
                  </a:lnTo>
                  <a:lnTo>
                    <a:pt x="202" y="59"/>
                  </a:lnTo>
                  <a:close/>
                </a:path>
              </a:pathLst>
            </a:cu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68" name="Freeform 371">
              <a:extLst>
                <a:ext uri="{FF2B5EF4-FFF2-40B4-BE49-F238E27FC236}">
                  <a16:creationId xmlns:a16="http://schemas.microsoft.com/office/drawing/2014/main" id="{F3E0CAA5-F7A6-8FD3-404D-86768D03154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28" y="10015"/>
              <a:ext cx="367" cy="459"/>
            </a:xfrm>
            <a:custGeom>
              <a:avLst/>
              <a:gdLst>
                <a:gd name="T0" fmla="*/ 308 w 367"/>
                <a:gd name="T1" fmla="*/ 240 h 459"/>
                <a:gd name="T2" fmla="*/ 67 w 367"/>
                <a:gd name="T3" fmla="*/ 240 h 459"/>
                <a:gd name="T4" fmla="*/ 67 w 367"/>
                <a:gd name="T5" fmla="*/ 320 h 459"/>
                <a:gd name="T6" fmla="*/ 69 w 367"/>
                <a:gd name="T7" fmla="*/ 345 h 459"/>
                <a:gd name="T8" fmla="*/ 75 w 367"/>
                <a:gd name="T9" fmla="*/ 365 h 459"/>
                <a:gd name="T10" fmla="*/ 85 w 367"/>
                <a:gd name="T11" fmla="*/ 381 h 459"/>
                <a:gd name="T12" fmla="*/ 102 w 367"/>
                <a:gd name="T13" fmla="*/ 392 h 459"/>
                <a:gd name="T14" fmla="*/ 125 w 367"/>
                <a:gd name="T15" fmla="*/ 399 h 459"/>
                <a:gd name="T16" fmla="*/ 154 w 367"/>
                <a:gd name="T17" fmla="*/ 401 h 459"/>
                <a:gd name="T18" fmla="*/ 355 w 367"/>
                <a:gd name="T19" fmla="*/ 401 h 459"/>
                <a:gd name="T20" fmla="*/ 355 w 367"/>
                <a:gd name="T21" fmla="*/ 433 h 459"/>
                <a:gd name="T22" fmla="*/ 339 w 367"/>
                <a:gd name="T23" fmla="*/ 444 h 459"/>
                <a:gd name="T24" fmla="*/ 317 w 367"/>
                <a:gd name="T25" fmla="*/ 451 h 459"/>
                <a:gd name="T26" fmla="*/ 293 w 367"/>
                <a:gd name="T27" fmla="*/ 457 h 459"/>
                <a:gd name="T28" fmla="*/ 266 w 367"/>
                <a:gd name="T29" fmla="*/ 459 h 459"/>
                <a:gd name="T30" fmla="*/ 152 w 367"/>
                <a:gd name="T31" fmla="*/ 459 h 459"/>
                <a:gd name="T32" fmla="*/ 123 w 367"/>
                <a:gd name="T33" fmla="*/ 457 h 459"/>
                <a:gd name="T34" fmla="*/ 94 w 367"/>
                <a:gd name="T35" fmla="*/ 451 h 459"/>
                <a:gd name="T36" fmla="*/ 69 w 367"/>
                <a:gd name="T37" fmla="*/ 441 h 459"/>
                <a:gd name="T38" fmla="*/ 46 w 367"/>
                <a:gd name="T39" fmla="*/ 426 h 459"/>
                <a:gd name="T40" fmla="*/ 28 w 367"/>
                <a:gd name="T41" fmla="*/ 408 h 459"/>
                <a:gd name="T42" fmla="*/ 13 w 367"/>
                <a:gd name="T43" fmla="*/ 383 h 459"/>
                <a:gd name="T44" fmla="*/ 2 w 367"/>
                <a:gd name="T45" fmla="*/ 352 h 459"/>
                <a:gd name="T46" fmla="*/ 0 w 367"/>
                <a:gd name="T47" fmla="*/ 316 h 459"/>
                <a:gd name="T48" fmla="*/ 0 w 367"/>
                <a:gd name="T49" fmla="*/ 152 h 459"/>
                <a:gd name="T50" fmla="*/ 2 w 367"/>
                <a:gd name="T51" fmla="*/ 114 h 459"/>
                <a:gd name="T52" fmla="*/ 10 w 367"/>
                <a:gd name="T53" fmla="*/ 83 h 459"/>
                <a:gd name="T54" fmla="*/ 22 w 367"/>
                <a:gd name="T55" fmla="*/ 58 h 459"/>
                <a:gd name="T56" fmla="*/ 38 w 367"/>
                <a:gd name="T57" fmla="*/ 38 h 459"/>
                <a:gd name="T58" fmla="*/ 60 w 367"/>
                <a:gd name="T59" fmla="*/ 24 h 459"/>
                <a:gd name="T60" fmla="*/ 84 w 367"/>
                <a:gd name="T61" fmla="*/ 13 h 459"/>
                <a:gd name="T62" fmla="*/ 109 w 367"/>
                <a:gd name="T63" fmla="*/ 6 h 459"/>
                <a:gd name="T64" fmla="*/ 138 w 367"/>
                <a:gd name="T65" fmla="*/ 2 h 459"/>
                <a:gd name="T66" fmla="*/ 169 w 367"/>
                <a:gd name="T67" fmla="*/ 0 h 459"/>
                <a:gd name="T68" fmla="*/ 208 w 367"/>
                <a:gd name="T69" fmla="*/ 0 h 459"/>
                <a:gd name="T70" fmla="*/ 236 w 367"/>
                <a:gd name="T71" fmla="*/ 0 h 459"/>
                <a:gd name="T72" fmla="*/ 263 w 367"/>
                <a:gd name="T73" fmla="*/ 4 h 459"/>
                <a:gd name="T74" fmla="*/ 288 w 367"/>
                <a:gd name="T75" fmla="*/ 11 h 459"/>
                <a:gd name="T76" fmla="*/ 310 w 367"/>
                <a:gd name="T77" fmla="*/ 22 h 459"/>
                <a:gd name="T78" fmla="*/ 330 w 367"/>
                <a:gd name="T79" fmla="*/ 35 h 459"/>
                <a:gd name="T80" fmla="*/ 346 w 367"/>
                <a:gd name="T81" fmla="*/ 54 h 459"/>
                <a:gd name="T82" fmla="*/ 357 w 367"/>
                <a:gd name="T83" fmla="*/ 78 h 459"/>
                <a:gd name="T84" fmla="*/ 366 w 367"/>
                <a:gd name="T85" fmla="*/ 107 h 459"/>
                <a:gd name="T86" fmla="*/ 367 w 367"/>
                <a:gd name="T87" fmla="*/ 143 h 459"/>
                <a:gd name="T88" fmla="*/ 367 w 367"/>
                <a:gd name="T89" fmla="*/ 231 h 459"/>
                <a:gd name="T90" fmla="*/ 308 w 367"/>
                <a:gd name="T91" fmla="*/ 240 h 459"/>
                <a:gd name="T92" fmla="*/ 302 w 367"/>
                <a:gd name="T93" fmla="*/ 128 h 459"/>
                <a:gd name="T94" fmla="*/ 299 w 367"/>
                <a:gd name="T95" fmla="*/ 103 h 459"/>
                <a:gd name="T96" fmla="*/ 292 w 367"/>
                <a:gd name="T97" fmla="*/ 83 h 459"/>
                <a:gd name="T98" fmla="*/ 279 w 367"/>
                <a:gd name="T99" fmla="*/ 71 h 459"/>
                <a:gd name="T100" fmla="*/ 263 w 367"/>
                <a:gd name="T101" fmla="*/ 62 h 459"/>
                <a:gd name="T102" fmla="*/ 241 w 367"/>
                <a:gd name="T103" fmla="*/ 56 h 459"/>
                <a:gd name="T104" fmla="*/ 216 w 367"/>
                <a:gd name="T105" fmla="*/ 56 h 459"/>
                <a:gd name="T106" fmla="*/ 154 w 367"/>
                <a:gd name="T107" fmla="*/ 56 h 459"/>
                <a:gd name="T108" fmla="*/ 125 w 367"/>
                <a:gd name="T109" fmla="*/ 58 h 459"/>
                <a:gd name="T110" fmla="*/ 104 w 367"/>
                <a:gd name="T111" fmla="*/ 65 h 459"/>
                <a:gd name="T112" fmla="*/ 87 w 367"/>
                <a:gd name="T113" fmla="*/ 76 h 459"/>
                <a:gd name="T114" fmla="*/ 76 w 367"/>
                <a:gd name="T115" fmla="*/ 92 h 459"/>
                <a:gd name="T116" fmla="*/ 69 w 367"/>
                <a:gd name="T117" fmla="*/ 114 h 459"/>
                <a:gd name="T118" fmla="*/ 67 w 367"/>
                <a:gd name="T119" fmla="*/ 137 h 459"/>
                <a:gd name="T120" fmla="*/ 67 w 367"/>
                <a:gd name="T121" fmla="*/ 190 h 459"/>
                <a:gd name="T122" fmla="*/ 302 w 367"/>
                <a:gd name="T123" fmla="*/ 190 h 459"/>
                <a:gd name="T124" fmla="*/ 302 w 367"/>
                <a:gd name="T125" fmla="*/ 128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7" h="459">
                  <a:moveTo>
                    <a:pt x="308" y="240"/>
                  </a:moveTo>
                  <a:lnTo>
                    <a:pt x="67" y="240"/>
                  </a:lnTo>
                  <a:lnTo>
                    <a:pt x="67" y="320"/>
                  </a:lnTo>
                  <a:lnTo>
                    <a:pt x="69" y="345"/>
                  </a:lnTo>
                  <a:lnTo>
                    <a:pt x="75" y="365"/>
                  </a:lnTo>
                  <a:lnTo>
                    <a:pt x="85" y="381"/>
                  </a:lnTo>
                  <a:lnTo>
                    <a:pt x="102" y="392"/>
                  </a:lnTo>
                  <a:lnTo>
                    <a:pt x="125" y="399"/>
                  </a:lnTo>
                  <a:lnTo>
                    <a:pt x="154" y="401"/>
                  </a:lnTo>
                  <a:lnTo>
                    <a:pt x="355" y="401"/>
                  </a:lnTo>
                  <a:lnTo>
                    <a:pt x="355" y="433"/>
                  </a:lnTo>
                  <a:lnTo>
                    <a:pt x="339" y="444"/>
                  </a:lnTo>
                  <a:lnTo>
                    <a:pt x="317" y="451"/>
                  </a:lnTo>
                  <a:lnTo>
                    <a:pt x="293" y="457"/>
                  </a:lnTo>
                  <a:lnTo>
                    <a:pt x="266" y="459"/>
                  </a:lnTo>
                  <a:lnTo>
                    <a:pt x="152" y="459"/>
                  </a:lnTo>
                  <a:lnTo>
                    <a:pt x="123" y="457"/>
                  </a:lnTo>
                  <a:lnTo>
                    <a:pt x="94" y="451"/>
                  </a:lnTo>
                  <a:lnTo>
                    <a:pt x="69" y="441"/>
                  </a:lnTo>
                  <a:lnTo>
                    <a:pt x="46" y="426"/>
                  </a:lnTo>
                  <a:lnTo>
                    <a:pt x="28" y="408"/>
                  </a:lnTo>
                  <a:lnTo>
                    <a:pt x="13" y="383"/>
                  </a:lnTo>
                  <a:lnTo>
                    <a:pt x="2" y="352"/>
                  </a:lnTo>
                  <a:lnTo>
                    <a:pt x="0" y="316"/>
                  </a:lnTo>
                  <a:lnTo>
                    <a:pt x="0" y="152"/>
                  </a:lnTo>
                  <a:lnTo>
                    <a:pt x="2" y="114"/>
                  </a:lnTo>
                  <a:lnTo>
                    <a:pt x="10" y="83"/>
                  </a:lnTo>
                  <a:lnTo>
                    <a:pt x="22" y="58"/>
                  </a:lnTo>
                  <a:lnTo>
                    <a:pt x="38" y="38"/>
                  </a:lnTo>
                  <a:lnTo>
                    <a:pt x="60" y="24"/>
                  </a:lnTo>
                  <a:lnTo>
                    <a:pt x="84" y="13"/>
                  </a:lnTo>
                  <a:lnTo>
                    <a:pt x="109" y="6"/>
                  </a:lnTo>
                  <a:lnTo>
                    <a:pt x="138" y="2"/>
                  </a:lnTo>
                  <a:lnTo>
                    <a:pt x="169" y="0"/>
                  </a:lnTo>
                  <a:lnTo>
                    <a:pt x="208" y="0"/>
                  </a:lnTo>
                  <a:lnTo>
                    <a:pt x="236" y="0"/>
                  </a:lnTo>
                  <a:lnTo>
                    <a:pt x="263" y="4"/>
                  </a:lnTo>
                  <a:lnTo>
                    <a:pt x="288" y="11"/>
                  </a:lnTo>
                  <a:lnTo>
                    <a:pt x="310" y="22"/>
                  </a:lnTo>
                  <a:lnTo>
                    <a:pt x="330" y="35"/>
                  </a:lnTo>
                  <a:lnTo>
                    <a:pt x="346" y="54"/>
                  </a:lnTo>
                  <a:lnTo>
                    <a:pt x="357" y="78"/>
                  </a:lnTo>
                  <a:lnTo>
                    <a:pt x="366" y="107"/>
                  </a:lnTo>
                  <a:lnTo>
                    <a:pt x="367" y="143"/>
                  </a:lnTo>
                  <a:lnTo>
                    <a:pt x="367" y="231"/>
                  </a:lnTo>
                  <a:lnTo>
                    <a:pt x="308" y="240"/>
                  </a:lnTo>
                  <a:close/>
                  <a:moveTo>
                    <a:pt x="302" y="128"/>
                  </a:moveTo>
                  <a:lnTo>
                    <a:pt x="299" y="103"/>
                  </a:lnTo>
                  <a:lnTo>
                    <a:pt x="292" y="83"/>
                  </a:lnTo>
                  <a:lnTo>
                    <a:pt x="279" y="71"/>
                  </a:lnTo>
                  <a:lnTo>
                    <a:pt x="263" y="62"/>
                  </a:lnTo>
                  <a:lnTo>
                    <a:pt x="241" y="56"/>
                  </a:lnTo>
                  <a:lnTo>
                    <a:pt x="216" y="56"/>
                  </a:lnTo>
                  <a:lnTo>
                    <a:pt x="154" y="56"/>
                  </a:lnTo>
                  <a:lnTo>
                    <a:pt x="125" y="58"/>
                  </a:lnTo>
                  <a:lnTo>
                    <a:pt x="104" y="65"/>
                  </a:lnTo>
                  <a:lnTo>
                    <a:pt x="87" y="76"/>
                  </a:lnTo>
                  <a:lnTo>
                    <a:pt x="76" y="92"/>
                  </a:lnTo>
                  <a:lnTo>
                    <a:pt x="69" y="114"/>
                  </a:lnTo>
                  <a:lnTo>
                    <a:pt x="67" y="137"/>
                  </a:lnTo>
                  <a:lnTo>
                    <a:pt x="67" y="190"/>
                  </a:lnTo>
                  <a:lnTo>
                    <a:pt x="302" y="190"/>
                  </a:lnTo>
                  <a:lnTo>
                    <a:pt x="302" y="128"/>
                  </a:lnTo>
                  <a:close/>
                </a:path>
              </a:pathLst>
            </a:cu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69" name="Freeform 372">
              <a:extLst>
                <a:ext uri="{FF2B5EF4-FFF2-40B4-BE49-F238E27FC236}">
                  <a16:creationId xmlns:a16="http://schemas.microsoft.com/office/drawing/2014/main" id="{99343A88-489A-6C02-FF98-431029E810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09" y="10015"/>
              <a:ext cx="362" cy="634"/>
            </a:xfrm>
            <a:custGeom>
              <a:avLst/>
              <a:gdLst>
                <a:gd name="T0" fmla="*/ 111 w 362"/>
                <a:gd name="T1" fmla="*/ 634 h 634"/>
                <a:gd name="T2" fmla="*/ 71 w 362"/>
                <a:gd name="T3" fmla="*/ 632 h 634"/>
                <a:gd name="T4" fmla="*/ 29 w 362"/>
                <a:gd name="T5" fmla="*/ 623 h 634"/>
                <a:gd name="T6" fmla="*/ 13 w 362"/>
                <a:gd name="T7" fmla="*/ 574 h 634"/>
                <a:gd name="T8" fmla="*/ 248 w 362"/>
                <a:gd name="T9" fmla="*/ 570 h 634"/>
                <a:gd name="T10" fmla="*/ 282 w 362"/>
                <a:gd name="T11" fmla="*/ 545 h 634"/>
                <a:gd name="T12" fmla="*/ 293 w 362"/>
                <a:gd name="T13" fmla="*/ 495 h 634"/>
                <a:gd name="T14" fmla="*/ 268 w 362"/>
                <a:gd name="T15" fmla="*/ 417 h 634"/>
                <a:gd name="T16" fmla="*/ 210 w 362"/>
                <a:gd name="T17" fmla="*/ 437 h 634"/>
                <a:gd name="T18" fmla="*/ 116 w 362"/>
                <a:gd name="T19" fmla="*/ 439 h 634"/>
                <a:gd name="T20" fmla="*/ 60 w 362"/>
                <a:gd name="T21" fmla="*/ 430 h 634"/>
                <a:gd name="T22" fmla="*/ 22 w 362"/>
                <a:gd name="T23" fmla="*/ 404 h 634"/>
                <a:gd name="T24" fmla="*/ 2 w 362"/>
                <a:gd name="T25" fmla="*/ 361 h 634"/>
                <a:gd name="T26" fmla="*/ 0 w 362"/>
                <a:gd name="T27" fmla="*/ 123 h 634"/>
                <a:gd name="T28" fmla="*/ 13 w 362"/>
                <a:gd name="T29" fmla="*/ 62 h 634"/>
                <a:gd name="T30" fmla="*/ 47 w 362"/>
                <a:gd name="T31" fmla="*/ 22 h 634"/>
                <a:gd name="T32" fmla="*/ 100 w 362"/>
                <a:gd name="T33" fmla="*/ 2 h 634"/>
                <a:gd name="T34" fmla="*/ 197 w 362"/>
                <a:gd name="T35" fmla="*/ 0 h 634"/>
                <a:gd name="T36" fmla="*/ 254 w 362"/>
                <a:gd name="T37" fmla="*/ 11 h 634"/>
                <a:gd name="T38" fmla="*/ 299 w 362"/>
                <a:gd name="T39" fmla="*/ 44 h 634"/>
                <a:gd name="T40" fmla="*/ 362 w 362"/>
                <a:gd name="T41" fmla="*/ 9 h 634"/>
                <a:gd name="T42" fmla="*/ 358 w 362"/>
                <a:gd name="T43" fmla="*/ 529 h 634"/>
                <a:gd name="T44" fmla="*/ 333 w 362"/>
                <a:gd name="T45" fmla="*/ 588 h 634"/>
                <a:gd name="T46" fmla="*/ 284 w 362"/>
                <a:gd name="T47" fmla="*/ 623 h 634"/>
                <a:gd name="T48" fmla="*/ 214 w 362"/>
                <a:gd name="T49" fmla="*/ 634 h 634"/>
                <a:gd name="T50" fmla="*/ 275 w 362"/>
                <a:gd name="T51" fmla="*/ 78 h 634"/>
                <a:gd name="T52" fmla="*/ 219 w 362"/>
                <a:gd name="T53" fmla="*/ 62 h 634"/>
                <a:gd name="T54" fmla="*/ 120 w 362"/>
                <a:gd name="T55" fmla="*/ 60 h 634"/>
                <a:gd name="T56" fmla="*/ 94 w 362"/>
                <a:gd name="T57" fmla="*/ 63 h 634"/>
                <a:gd name="T58" fmla="*/ 76 w 362"/>
                <a:gd name="T59" fmla="*/ 83 h 634"/>
                <a:gd name="T60" fmla="*/ 67 w 362"/>
                <a:gd name="T61" fmla="*/ 121 h 634"/>
                <a:gd name="T62" fmla="*/ 71 w 362"/>
                <a:gd name="T63" fmla="*/ 345 h 634"/>
                <a:gd name="T64" fmla="*/ 89 w 362"/>
                <a:gd name="T65" fmla="*/ 368 h 634"/>
                <a:gd name="T66" fmla="*/ 116 w 362"/>
                <a:gd name="T67" fmla="*/ 376 h 634"/>
                <a:gd name="T68" fmla="*/ 181 w 362"/>
                <a:gd name="T69" fmla="*/ 377 h 634"/>
                <a:gd name="T70" fmla="*/ 252 w 362"/>
                <a:gd name="T71" fmla="*/ 370 h 634"/>
                <a:gd name="T72" fmla="*/ 293 w 362"/>
                <a:gd name="T73" fmla="*/ 36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634">
                  <a:moveTo>
                    <a:pt x="214" y="634"/>
                  </a:moveTo>
                  <a:lnTo>
                    <a:pt x="111" y="634"/>
                  </a:lnTo>
                  <a:lnTo>
                    <a:pt x="91" y="634"/>
                  </a:lnTo>
                  <a:lnTo>
                    <a:pt x="71" y="632"/>
                  </a:lnTo>
                  <a:lnTo>
                    <a:pt x="49" y="628"/>
                  </a:lnTo>
                  <a:lnTo>
                    <a:pt x="29" y="623"/>
                  </a:lnTo>
                  <a:lnTo>
                    <a:pt x="13" y="614"/>
                  </a:lnTo>
                  <a:lnTo>
                    <a:pt x="13" y="574"/>
                  </a:lnTo>
                  <a:lnTo>
                    <a:pt x="221" y="574"/>
                  </a:lnTo>
                  <a:lnTo>
                    <a:pt x="248" y="570"/>
                  </a:lnTo>
                  <a:lnTo>
                    <a:pt x="270" y="561"/>
                  </a:lnTo>
                  <a:lnTo>
                    <a:pt x="282" y="545"/>
                  </a:lnTo>
                  <a:lnTo>
                    <a:pt x="291" y="524"/>
                  </a:lnTo>
                  <a:lnTo>
                    <a:pt x="293" y="495"/>
                  </a:lnTo>
                  <a:lnTo>
                    <a:pt x="293" y="397"/>
                  </a:lnTo>
                  <a:lnTo>
                    <a:pt x="268" y="417"/>
                  </a:lnTo>
                  <a:lnTo>
                    <a:pt x="241" y="430"/>
                  </a:lnTo>
                  <a:lnTo>
                    <a:pt x="210" y="437"/>
                  </a:lnTo>
                  <a:lnTo>
                    <a:pt x="176" y="439"/>
                  </a:lnTo>
                  <a:lnTo>
                    <a:pt x="116" y="439"/>
                  </a:lnTo>
                  <a:lnTo>
                    <a:pt x="85" y="437"/>
                  </a:lnTo>
                  <a:lnTo>
                    <a:pt x="60" y="430"/>
                  </a:lnTo>
                  <a:lnTo>
                    <a:pt x="38" y="421"/>
                  </a:lnTo>
                  <a:lnTo>
                    <a:pt x="22" y="404"/>
                  </a:lnTo>
                  <a:lnTo>
                    <a:pt x="9" y="385"/>
                  </a:lnTo>
                  <a:lnTo>
                    <a:pt x="2" y="361"/>
                  </a:lnTo>
                  <a:lnTo>
                    <a:pt x="0" y="330"/>
                  </a:lnTo>
                  <a:lnTo>
                    <a:pt x="0" y="123"/>
                  </a:lnTo>
                  <a:lnTo>
                    <a:pt x="4" y="90"/>
                  </a:lnTo>
                  <a:lnTo>
                    <a:pt x="13" y="62"/>
                  </a:lnTo>
                  <a:lnTo>
                    <a:pt x="28" y="40"/>
                  </a:lnTo>
                  <a:lnTo>
                    <a:pt x="47" y="22"/>
                  </a:lnTo>
                  <a:lnTo>
                    <a:pt x="71" y="9"/>
                  </a:lnTo>
                  <a:lnTo>
                    <a:pt x="100" y="2"/>
                  </a:lnTo>
                  <a:lnTo>
                    <a:pt x="132" y="0"/>
                  </a:lnTo>
                  <a:lnTo>
                    <a:pt x="197" y="0"/>
                  </a:lnTo>
                  <a:lnTo>
                    <a:pt x="225" y="2"/>
                  </a:lnTo>
                  <a:lnTo>
                    <a:pt x="254" y="11"/>
                  </a:lnTo>
                  <a:lnTo>
                    <a:pt x="279" y="24"/>
                  </a:lnTo>
                  <a:lnTo>
                    <a:pt x="299" y="44"/>
                  </a:lnTo>
                  <a:lnTo>
                    <a:pt x="308" y="9"/>
                  </a:lnTo>
                  <a:lnTo>
                    <a:pt x="362" y="9"/>
                  </a:lnTo>
                  <a:lnTo>
                    <a:pt x="362" y="491"/>
                  </a:lnTo>
                  <a:lnTo>
                    <a:pt x="358" y="529"/>
                  </a:lnTo>
                  <a:lnTo>
                    <a:pt x="349" y="563"/>
                  </a:lnTo>
                  <a:lnTo>
                    <a:pt x="333" y="588"/>
                  </a:lnTo>
                  <a:lnTo>
                    <a:pt x="313" y="608"/>
                  </a:lnTo>
                  <a:lnTo>
                    <a:pt x="284" y="623"/>
                  </a:lnTo>
                  <a:lnTo>
                    <a:pt x="252" y="630"/>
                  </a:lnTo>
                  <a:lnTo>
                    <a:pt x="214" y="634"/>
                  </a:lnTo>
                  <a:close/>
                  <a:moveTo>
                    <a:pt x="293" y="87"/>
                  </a:moveTo>
                  <a:lnTo>
                    <a:pt x="275" y="78"/>
                  </a:lnTo>
                  <a:lnTo>
                    <a:pt x="250" y="69"/>
                  </a:lnTo>
                  <a:lnTo>
                    <a:pt x="219" y="62"/>
                  </a:lnTo>
                  <a:lnTo>
                    <a:pt x="183" y="60"/>
                  </a:lnTo>
                  <a:lnTo>
                    <a:pt x="120" y="60"/>
                  </a:lnTo>
                  <a:lnTo>
                    <a:pt x="107" y="60"/>
                  </a:lnTo>
                  <a:lnTo>
                    <a:pt x="94" y="63"/>
                  </a:lnTo>
                  <a:lnTo>
                    <a:pt x="85" y="71"/>
                  </a:lnTo>
                  <a:lnTo>
                    <a:pt x="76" y="83"/>
                  </a:lnTo>
                  <a:lnTo>
                    <a:pt x="69" y="99"/>
                  </a:lnTo>
                  <a:lnTo>
                    <a:pt x="67" y="121"/>
                  </a:lnTo>
                  <a:lnTo>
                    <a:pt x="67" y="323"/>
                  </a:lnTo>
                  <a:lnTo>
                    <a:pt x="71" y="345"/>
                  </a:lnTo>
                  <a:lnTo>
                    <a:pt x="78" y="359"/>
                  </a:lnTo>
                  <a:lnTo>
                    <a:pt x="89" y="368"/>
                  </a:lnTo>
                  <a:lnTo>
                    <a:pt x="102" y="374"/>
                  </a:lnTo>
                  <a:lnTo>
                    <a:pt x="116" y="376"/>
                  </a:lnTo>
                  <a:lnTo>
                    <a:pt x="129" y="377"/>
                  </a:lnTo>
                  <a:lnTo>
                    <a:pt x="181" y="377"/>
                  </a:lnTo>
                  <a:lnTo>
                    <a:pt x="219" y="376"/>
                  </a:lnTo>
                  <a:lnTo>
                    <a:pt x="252" y="370"/>
                  </a:lnTo>
                  <a:lnTo>
                    <a:pt x="277" y="367"/>
                  </a:lnTo>
                  <a:lnTo>
                    <a:pt x="293" y="361"/>
                  </a:lnTo>
                  <a:lnTo>
                    <a:pt x="293" y="87"/>
                  </a:lnTo>
                  <a:close/>
                </a:path>
              </a:pathLst>
            </a:cu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70" name="Freeform 373">
              <a:extLst>
                <a:ext uri="{FF2B5EF4-FFF2-40B4-BE49-F238E27FC236}">
                  <a16:creationId xmlns:a16="http://schemas.microsoft.com/office/drawing/2014/main" id="{CEA5420E-61B1-8383-ECB0-0D50FFE718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19" y="9846"/>
              <a:ext cx="67" cy="617"/>
            </a:xfrm>
            <a:custGeom>
              <a:avLst/>
              <a:gdLst>
                <a:gd name="T0" fmla="*/ 0 w 67"/>
                <a:gd name="T1" fmla="*/ 84 h 617"/>
                <a:gd name="T2" fmla="*/ 0 w 67"/>
                <a:gd name="T3" fmla="*/ 0 h 617"/>
                <a:gd name="T4" fmla="*/ 67 w 67"/>
                <a:gd name="T5" fmla="*/ 0 h 617"/>
                <a:gd name="T6" fmla="*/ 67 w 67"/>
                <a:gd name="T7" fmla="*/ 84 h 617"/>
                <a:gd name="T8" fmla="*/ 0 w 67"/>
                <a:gd name="T9" fmla="*/ 84 h 617"/>
                <a:gd name="T10" fmla="*/ 0 w 67"/>
                <a:gd name="T11" fmla="*/ 617 h 617"/>
                <a:gd name="T12" fmla="*/ 0 w 67"/>
                <a:gd name="T13" fmla="*/ 178 h 617"/>
                <a:gd name="T14" fmla="*/ 67 w 67"/>
                <a:gd name="T15" fmla="*/ 178 h 617"/>
                <a:gd name="T16" fmla="*/ 67 w 67"/>
                <a:gd name="T17" fmla="*/ 617 h 617"/>
                <a:gd name="T18" fmla="*/ 0 w 67"/>
                <a:gd name="T19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17">
                  <a:moveTo>
                    <a:pt x="0" y="84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0" y="84"/>
                  </a:lnTo>
                  <a:close/>
                  <a:moveTo>
                    <a:pt x="0" y="617"/>
                  </a:moveTo>
                  <a:lnTo>
                    <a:pt x="0" y="178"/>
                  </a:lnTo>
                  <a:lnTo>
                    <a:pt x="67" y="178"/>
                  </a:lnTo>
                  <a:lnTo>
                    <a:pt x="67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71" name="Freeform 374">
              <a:extLst>
                <a:ext uri="{FF2B5EF4-FFF2-40B4-BE49-F238E27FC236}">
                  <a16:creationId xmlns:a16="http://schemas.microsoft.com/office/drawing/2014/main" id="{884CBA8D-37F0-DDE8-D390-0D713E3D884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22" y="10015"/>
              <a:ext cx="378" cy="459"/>
            </a:xfrm>
            <a:custGeom>
              <a:avLst/>
              <a:gdLst>
                <a:gd name="T0" fmla="*/ 235 w 378"/>
                <a:gd name="T1" fmla="*/ 459 h 459"/>
                <a:gd name="T2" fmla="*/ 150 w 378"/>
                <a:gd name="T3" fmla="*/ 459 h 459"/>
                <a:gd name="T4" fmla="*/ 112 w 378"/>
                <a:gd name="T5" fmla="*/ 455 h 459"/>
                <a:gd name="T6" fmla="*/ 79 w 378"/>
                <a:gd name="T7" fmla="*/ 446 h 459"/>
                <a:gd name="T8" fmla="*/ 52 w 378"/>
                <a:gd name="T9" fmla="*/ 431 h 459"/>
                <a:gd name="T10" fmla="*/ 30 w 378"/>
                <a:gd name="T11" fmla="*/ 412 h 459"/>
                <a:gd name="T12" fmla="*/ 14 w 378"/>
                <a:gd name="T13" fmla="*/ 386 h 459"/>
                <a:gd name="T14" fmla="*/ 3 w 378"/>
                <a:gd name="T15" fmla="*/ 354 h 459"/>
                <a:gd name="T16" fmla="*/ 0 w 378"/>
                <a:gd name="T17" fmla="*/ 316 h 459"/>
                <a:gd name="T18" fmla="*/ 0 w 378"/>
                <a:gd name="T19" fmla="*/ 141 h 459"/>
                <a:gd name="T20" fmla="*/ 3 w 378"/>
                <a:gd name="T21" fmla="*/ 105 h 459"/>
                <a:gd name="T22" fmla="*/ 14 w 378"/>
                <a:gd name="T23" fmla="*/ 72 h 459"/>
                <a:gd name="T24" fmla="*/ 30 w 378"/>
                <a:gd name="T25" fmla="*/ 47 h 459"/>
                <a:gd name="T26" fmla="*/ 52 w 378"/>
                <a:gd name="T27" fmla="*/ 26 h 459"/>
                <a:gd name="T28" fmla="*/ 79 w 378"/>
                <a:gd name="T29" fmla="*/ 11 h 459"/>
                <a:gd name="T30" fmla="*/ 112 w 378"/>
                <a:gd name="T31" fmla="*/ 2 h 459"/>
                <a:gd name="T32" fmla="*/ 150 w 378"/>
                <a:gd name="T33" fmla="*/ 0 h 459"/>
                <a:gd name="T34" fmla="*/ 235 w 378"/>
                <a:gd name="T35" fmla="*/ 0 h 459"/>
                <a:gd name="T36" fmla="*/ 271 w 378"/>
                <a:gd name="T37" fmla="*/ 4 h 459"/>
                <a:gd name="T38" fmla="*/ 303 w 378"/>
                <a:gd name="T39" fmla="*/ 13 h 459"/>
                <a:gd name="T40" fmla="*/ 331 w 378"/>
                <a:gd name="T41" fmla="*/ 29 h 459"/>
                <a:gd name="T42" fmla="*/ 350 w 378"/>
                <a:gd name="T43" fmla="*/ 51 h 459"/>
                <a:gd name="T44" fmla="*/ 367 w 378"/>
                <a:gd name="T45" fmla="*/ 78 h 459"/>
                <a:gd name="T46" fmla="*/ 376 w 378"/>
                <a:gd name="T47" fmla="*/ 110 h 459"/>
                <a:gd name="T48" fmla="*/ 378 w 378"/>
                <a:gd name="T49" fmla="*/ 146 h 459"/>
                <a:gd name="T50" fmla="*/ 378 w 378"/>
                <a:gd name="T51" fmla="*/ 312 h 459"/>
                <a:gd name="T52" fmla="*/ 376 w 378"/>
                <a:gd name="T53" fmla="*/ 348 h 459"/>
                <a:gd name="T54" fmla="*/ 367 w 378"/>
                <a:gd name="T55" fmla="*/ 381 h 459"/>
                <a:gd name="T56" fmla="*/ 350 w 378"/>
                <a:gd name="T57" fmla="*/ 408 h 459"/>
                <a:gd name="T58" fmla="*/ 331 w 378"/>
                <a:gd name="T59" fmla="*/ 430 h 459"/>
                <a:gd name="T60" fmla="*/ 303 w 378"/>
                <a:gd name="T61" fmla="*/ 446 h 459"/>
                <a:gd name="T62" fmla="*/ 271 w 378"/>
                <a:gd name="T63" fmla="*/ 455 h 459"/>
                <a:gd name="T64" fmla="*/ 235 w 378"/>
                <a:gd name="T65" fmla="*/ 459 h 459"/>
                <a:gd name="T66" fmla="*/ 311 w 378"/>
                <a:gd name="T67" fmla="*/ 134 h 459"/>
                <a:gd name="T68" fmla="*/ 309 w 378"/>
                <a:gd name="T69" fmla="*/ 114 h 459"/>
                <a:gd name="T70" fmla="*/ 303 w 378"/>
                <a:gd name="T71" fmla="*/ 96 h 459"/>
                <a:gd name="T72" fmla="*/ 296 w 378"/>
                <a:gd name="T73" fmla="*/ 78 h 459"/>
                <a:gd name="T74" fmla="*/ 284 w 378"/>
                <a:gd name="T75" fmla="*/ 65 h 459"/>
                <a:gd name="T76" fmla="*/ 267 w 378"/>
                <a:gd name="T77" fmla="*/ 56 h 459"/>
                <a:gd name="T78" fmla="*/ 246 w 378"/>
                <a:gd name="T79" fmla="*/ 54 h 459"/>
                <a:gd name="T80" fmla="*/ 135 w 378"/>
                <a:gd name="T81" fmla="*/ 54 h 459"/>
                <a:gd name="T82" fmla="*/ 114 w 378"/>
                <a:gd name="T83" fmla="*/ 56 h 459"/>
                <a:gd name="T84" fmla="*/ 97 w 378"/>
                <a:gd name="T85" fmla="*/ 65 h 459"/>
                <a:gd name="T86" fmla="*/ 83 w 378"/>
                <a:gd name="T87" fmla="*/ 78 h 459"/>
                <a:gd name="T88" fmla="*/ 74 w 378"/>
                <a:gd name="T89" fmla="*/ 94 h 459"/>
                <a:gd name="T90" fmla="*/ 70 w 378"/>
                <a:gd name="T91" fmla="*/ 112 h 459"/>
                <a:gd name="T92" fmla="*/ 68 w 378"/>
                <a:gd name="T93" fmla="*/ 134 h 459"/>
                <a:gd name="T94" fmla="*/ 68 w 378"/>
                <a:gd name="T95" fmla="*/ 323 h 459"/>
                <a:gd name="T96" fmla="*/ 70 w 378"/>
                <a:gd name="T97" fmla="*/ 345 h 459"/>
                <a:gd name="T98" fmla="*/ 74 w 378"/>
                <a:gd name="T99" fmla="*/ 365 h 459"/>
                <a:gd name="T100" fmla="*/ 83 w 378"/>
                <a:gd name="T101" fmla="*/ 381 h 459"/>
                <a:gd name="T102" fmla="*/ 97 w 378"/>
                <a:gd name="T103" fmla="*/ 394 h 459"/>
                <a:gd name="T104" fmla="*/ 114 w 378"/>
                <a:gd name="T105" fmla="*/ 401 h 459"/>
                <a:gd name="T106" fmla="*/ 135 w 378"/>
                <a:gd name="T107" fmla="*/ 404 h 459"/>
                <a:gd name="T108" fmla="*/ 246 w 378"/>
                <a:gd name="T109" fmla="*/ 404 h 459"/>
                <a:gd name="T110" fmla="*/ 267 w 378"/>
                <a:gd name="T111" fmla="*/ 401 h 459"/>
                <a:gd name="T112" fmla="*/ 284 w 378"/>
                <a:gd name="T113" fmla="*/ 392 h 459"/>
                <a:gd name="T114" fmla="*/ 296 w 378"/>
                <a:gd name="T115" fmla="*/ 379 h 459"/>
                <a:gd name="T116" fmla="*/ 303 w 378"/>
                <a:gd name="T117" fmla="*/ 363 h 459"/>
                <a:gd name="T118" fmla="*/ 309 w 378"/>
                <a:gd name="T119" fmla="*/ 345 h 459"/>
                <a:gd name="T120" fmla="*/ 311 w 378"/>
                <a:gd name="T121" fmla="*/ 325 h 459"/>
                <a:gd name="T122" fmla="*/ 311 w 378"/>
                <a:gd name="T123" fmla="*/ 134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8" h="459">
                  <a:moveTo>
                    <a:pt x="235" y="459"/>
                  </a:moveTo>
                  <a:lnTo>
                    <a:pt x="150" y="459"/>
                  </a:lnTo>
                  <a:lnTo>
                    <a:pt x="112" y="455"/>
                  </a:lnTo>
                  <a:lnTo>
                    <a:pt x="79" y="446"/>
                  </a:lnTo>
                  <a:lnTo>
                    <a:pt x="52" y="431"/>
                  </a:lnTo>
                  <a:lnTo>
                    <a:pt x="30" y="412"/>
                  </a:lnTo>
                  <a:lnTo>
                    <a:pt x="14" y="386"/>
                  </a:lnTo>
                  <a:lnTo>
                    <a:pt x="3" y="354"/>
                  </a:lnTo>
                  <a:lnTo>
                    <a:pt x="0" y="316"/>
                  </a:lnTo>
                  <a:lnTo>
                    <a:pt x="0" y="141"/>
                  </a:lnTo>
                  <a:lnTo>
                    <a:pt x="3" y="105"/>
                  </a:lnTo>
                  <a:lnTo>
                    <a:pt x="14" y="72"/>
                  </a:lnTo>
                  <a:lnTo>
                    <a:pt x="30" y="47"/>
                  </a:lnTo>
                  <a:lnTo>
                    <a:pt x="52" y="26"/>
                  </a:lnTo>
                  <a:lnTo>
                    <a:pt x="79" y="11"/>
                  </a:lnTo>
                  <a:lnTo>
                    <a:pt x="112" y="2"/>
                  </a:lnTo>
                  <a:lnTo>
                    <a:pt x="150" y="0"/>
                  </a:lnTo>
                  <a:lnTo>
                    <a:pt x="235" y="0"/>
                  </a:lnTo>
                  <a:lnTo>
                    <a:pt x="271" y="4"/>
                  </a:lnTo>
                  <a:lnTo>
                    <a:pt x="303" y="13"/>
                  </a:lnTo>
                  <a:lnTo>
                    <a:pt x="331" y="29"/>
                  </a:lnTo>
                  <a:lnTo>
                    <a:pt x="350" y="51"/>
                  </a:lnTo>
                  <a:lnTo>
                    <a:pt x="367" y="78"/>
                  </a:lnTo>
                  <a:lnTo>
                    <a:pt x="376" y="110"/>
                  </a:lnTo>
                  <a:lnTo>
                    <a:pt x="378" y="146"/>
                  </a:lnTo>
                  <a:lnTo>
                    <a:pt x="378" y="312"/>
                  </a:lnTo>
                  <a:lnTo>
                    <a:pt x="376" y="348"/>
                  </a:lnTo>
                  <a:lnTo>
                    <a:pt x="367" y="381"/>
                  </a:lnTo>
                  <a:lnTo>
                    <a:pt x="350" y="408"/>
                  </a:lnTo>
                  <a:lnTo>
                    <a:pt x="331" y="430"/>
                  </a:lnTo>
                  <a:lnTo>
                    <a:pt x="303" y="446"/>
                  </a:lnTo>
                  <a:lnTo>
                    <a:pt x="271" y="455"/>
                  </a:lnTo>
                  <a:lnTo>
                    <a:pt x="235" y="459"/>
                  </a:lnTo>
                  <a:close/>
                  <a:moveTo>
                    <a:pt x="311" y="134"/>
                  </a:moveTo>
                  <a:lnTo>
                    <a:pt x="309" y="114"/>
                  </a:lnTo>
                  <a:lnTo>
                    <a:pt x="303" y="96"/>
                  </a:lnTo>
                  <a:lnTo>
                    <a:pt x="296" y="78"/>
                  </a:lnTo>
                  <a:lnTo>
                    <a:pt x="284" y="65"/>
                  </a:lnTo>
                  <a:lnTo>
                    <a:pt x="267" y="56"/>
                  </a:lnTo>
                  <a:lnTo>
                    <a:pt x="246" y="54"/>
                  </a:lnTo>
                  <a:lnTo>
                    <a:pt x="135" y="54"/>
                  </a:lnTo>
                  <a:lnTo>
                    <a:pt x="114" y="56"/>
                  </a:lnTo>
                  <a:lnTo>
                    <a:pt x="97" y="65"/>
                  </a:lnTo>
                  <a:lnTo>
                    <a:pt x="83" y="78"/>
                  </a:lnTo>
                  <a:lnTo>
                    <a:pt x="74" y="94"/>
                  </a:lnTo>
                  <a:lnTo>
                    <a:pt x="70" y="112"/>
                  </a:lnTo>
                  <a:lnTo>
                    <a:pt x="68" y="134"/>
                  </a:lnTo>
                  <a:lnTo>
                    <a:pt x="68" y="323"/>
                  </a:lnTo>
                  <a:lnTo>
                    <a:pt x="70" y="345"/>
                  </a:lnTo>
                  <a:lnTo>
                    <a:pt x="74" y="365"/>
                  </a:lnTo>
                  <a:lnTo>
                    <a:pt x="83" y="381"/>
                  </a:lnTo>
                  <a:lnTo>
                    <a:pt x="97" y="394"/>
                  </a:lnTo>
                  <a:lnTo>
                    <a:pt x="114" y="401"/>
                  </a:lnTo>
                  <a:lnTo>
                    <a:pt x="135" y="404"/>
                  </a:lnTo>
                  <a:lnTo>
                    <a:pt x="246" y="404"/>
                  </a:lnTo>
                  <a:lnTo>
                    <a:pt x="267" y="401"/>
                  </a:lnTo>
                  <a:lnTo>
                    <a:pt x="284" y="392"/>
                  </a:lnTo>
                  <a:lnTo>
                    <a:pt x="296" y="379"/>
                  </a:lnTo>
                  <a:lnTo>
                    <a:pt x="303" y="363"/>
                  </a:lnTo>
                  <a:lnTo>
                    <a:pt x="309" y="345"/>
                  </a:lnTo>
                  <a:lnTo>
                    <a:pt x="311" y="325"/>
                  </a:lnTo>
                  <a:lnTo>
                    <a:pt x="311" y="134"/>
                  </a:lnTo>
                  <a:close/>
                </a:path>
              </a:pathLst>
            </a:cu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72" name="Freeform 375">
              <a:extLst>
                <a:ext uri="{FF2B5EF4-FFF2-40B4-BE49-F238E27FC236}">
                  <a16:creationId xmlns:a16="http://schemas.microsoft.com/office/drawing/2014/main" id="{7D8A6DA6-692C-741F-CF14-DEC6376BC5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21" y="10015"/>
              <a:ext cx="361" cy="448"/>
            </a:xfrm>
            <a:custGeom>
              <a:avLst/>
              <a:gdLst>
                <a:gd name="T0" fmla="*/ 293 w 361"/>
                <a:gd name="T1" fmla="*/ 448 h 448"/>
                <a:gd name="T2" fmla="*/ 293 w 361"/>
                <a:gd name="T3" fmla="*/ 107 h 448"/>
                <a:gd name="T4" fmla="*/ 289 w 361"/>
                <a:gd name="T5" fmla="*/ 87 h 448"/>
                <a:gd name="T6" fmla="*/ 280 w 361"/>
                <a:gd name="T7" fmla="*/ 74 h 448"/>
                <a:gd name="T8" fmla="*/ 267 w 361"/>
                <a:gd name="T9" fmla="*/ 67 h 448"/>
                <a:gd name="T10" fmla="*/ 253 w 361"/>
                <a:gd name="T11" fmla="*/ 62 h 448"/>
                <a:gd name="T12" fmla="*/ 237 w 361"/>
                <a:gd name="T13" fmla="*/ 60 h 448"/>
                <a:gd name="T14" fmla="*/ 168 w 361"/>
                <a:gd name="T15" fmla="*/ 60 h 448"/>
                <a:gd name="T16" fmla="*/ 135 w 361"/>
                <a:gd name="T17" fmla="*/ 62 h 448"/>
                <a:gd name="T18" fmla="*/ 106 w 361"/>
                <a:gd name="T19" fmla="*/ 65 h 448"/>
                <a:gd name="T20" fmla="*/ 83 w 361"/>
                <a:gd name="T21" fmla="*/ 69 h 448"/>
                <a:gd name="T22" fmla="*/ 67 w 361"/>
                <a:gd name="T23" fmla="*/ 72 h 448"/>
                <a:gd name="T24" fmla="*/ 67 w 361"/>
                <a:gd name="T25" fmla="*/ 448 h 448"/>
                <a:gd name="T26" fmla="*/ 0 w 361"/>
                <a:gd name="T27" fmla="*/ 448 h 448"/>
                <a:gd name="T28" fmla="*/ 0 w 361"/>
                <a:gd name="T29" fmla="*/ 9 h 448"/>
                <a:gd name="T30" fmla="*/ 63 w 361"/>
                <a:gd name="T31" fmla="*/ 9 h 448"/>
                <a:gd name="T32" fmla="*/ 67 w 361"/>
                <a:gd name="T33" fmla="*/ 40 h 448"/>
                <a:gd name="T34" fmla="*/ 92 w 361"/>
                <a:gd name="T35" fmla="*/ 22 h 448"/>
                <a:gd name="T36" fmla="*/ 121 w 361"/>
                <a:gd name="T37" fmla="*/ 9 h 448"/>
                <a:gd name="T38" fmla="*/ 152 w 361"/>
                <a:gd name="T39" fmla="*/ 2 h 448"/>
                <a:gd name="T40" fmla="*/ 182 w 361"/>
                <a:gd name="T41" fmla="*/ 0 h 448"/>
                <a:gd name="T42" fmla="*/ 249 w 361"/>
                <a:gd name="T43" fmla="*/ 0 h 448"/>
                <a:gd name="T44" fmla="*/ 275 w 361"/>
                <a:gd name="T45" fmla="*/ 2 h 448"/>
                <a:gd name="T46" fmla="*/ 296 w 361"/>
                <a:gd name="T47" fmla="*/ 6 h 448"/>
                <a:gd name="T48" fmla="*/ 318 w 361"/>
                <a:gd name="T49" fmla="*/ 15 h 448"/>
                <a:gd name="T50" fmla="*/ 334 w 361"/>
                <a:gd name="T51" fmla="*/ 29 h 448"/>
                <a:gd name="T52" fmla="*/ 349 w 361"/>
                <a:gd name="T53" fmla="*/ 47 h 448"/>
                <a:gd name="T54" fmla="*/ 358 w 361"/>
                <a:gd name="T55" fmla="*/ 71 h 448"/>
                <a:gd name="T56" fmla="*/ 361 w 361"/>
                <a:gd name="T57" fmla="*/ 98 h 448"/>
                <a:gd name="T58" fmla="*/ 361 w 361"/>
                <a:gd name="T59" fmla="*/ 448 h 448"/>
                <a:gd name="T60" fmla="*/ 293 w 361"/>
                <a:gd name="T61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1" h="448">
                  <a:moveTo>
                    <a:pt x="293" y="448"/>
                  </a:moveTo>
                  <a:lnTo>
                    <a:pt x="293" y="107"/>
                  </a:lnTo>
                  <a:lnTo>
                    <a:pt x="289" y="87"/>
                  </a:lnTo>
                  <a:lnTo>
                    <a:pt x="280" y="74"/>
                  </a:lnTo>
                  <a:lnTo>
                    <a:pt x="267" y="67"/>
                  </a:lnTo>
                  <a:lnTo>
                    <a:pt x="253" y="62"/>
                  </a:lnTo>
                  <a:lnTo>
                    <a:pt x="237" y="60"/>
                  </a:lnTo>
                  <a:lnTo>
                    <a:pt x="168" y="60"/>
                  </a:lnTo>
                  <a:lnTo>
                    <a:pt x="135" y="62"/>
                  </a:lnTo>
                  <a:lnTo>
                    <a:pt x="106" y="65"/>
                  </a:lnTo>
                  <a:lnTo>
                    <a:pt x="83" y="69"/>
                  </a:lnTo>
                  <a:lnTo>
                    <a:pt x="67" y="72"/>
                  </a:lnTo>
                  <a:lnTo>
                    <a:pt x="67" y="448"/>
                  </a:lnTo>
                  <a:lnTo>
                    <a:pt x="0" y="448"/>
                  </a:lnTo>
                  <a:lnTo>
                    <a:pt x="0" y="9"/>
                  </a:lnTo>
                  <a:lnTo>
                    <a:pt x="63" y="9"/>
                  </a:lnTo>
                  <a:lnTo>
                    <a:pt x="67" y="40"/>
                  </a:lnTo>
                  <a:lnTo>
                    <a:pt x="92" y="22"/>
                  </a:lnTo>
                  <a:lnTo>
                    <a:pt x="121" y="9"/>
                  </a:lnTo>
                  <a:lnTo>
                    <a:pt x="152" y="2"/>
                  </a:lnTo>
                  <a:lnTo>
                    <a:pt x="182" y="0"/>
                  </a:lnTo>
                  <a:lnTo>
                    <a:pt x="249" y="0"/>
                  </a:lnTo>
                  <a:lnTo>
                    <a:pt x="275" y="2"/>
                  </a:lnTo>
                  <a:lnTo>
                    <a:pt x="296" y="6"/>
                  </a:lnTo>
                  <a:lnTo>
                    <a:pt x="318" y="15"/>
                  </a:lnTo>
                  <a:lnTo>
                    <a:pt x="334" y="29"/>
                  </a:lnTo>
                  <a:lnTo>
                    <a:pt x="349" y="47"/>
                  </a:lnTo>
                  <a:lnTo>
                    <a:pt x="358" y="71"/>
                  </a:lnTo>
                  <a:lnTo>
                    <a:pt x="361" y="98"/>
                  </a:lnTo>
                  <a:lnTo>
                    <a:pt x="361" y="448"/>
                  </a:lnTo>
                  <a:lnTo>
                    <a:pt x="293" y="448"/>
                  </a:lnTo>
                  <a:close/>
                </a:path>
              </a:pathLst>
            </a:cu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73" name="Freeform 376">
              <a:extLst>
                <a:ext uri="{FF2B5EF4-FFF2-40B4-BE49-F238E27FC236}">
                  <a16:creationId xmlns:a16="http://schemas.microsoft.com/office/drawing/2014/main" id="{03FAB3C5-AA99-3A24-4638-9B4390642A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32" y="10015"/>
              <a:ext cx="608" cy="448"/>
            </a:xfrm>
            <a:custGeom>
              <a:avLst/>
              <a:gdLst>
                <a:gd name="T0" fmla="*/ 541 w 608"/>
                <a:gd name="T1" fmla="*/ 448 h 448"/>
                <a:gd name="T2" fmla="*/ 541 w 608"/>
                <a:gd name="T3" fmla="*/ 107 h 448"/>
                <a:gd name="T4" fmla="*/ 537 w 608"/>
                <a:gd name="T5" fmla="*/ 87 h 448"/>
                <a:gd name="T6" fmla="*/ 528 w 608"/>
                <a:gd name="T7" fmla="*/ 74 h 448"/>
                <a:gd name="T8" fmla="*/ 516 w 608"/>
                <a:gd name="T9" fmla="*/ 67 h 448"/>
                <a:gd name="T10" fmla="*/ 501 w 608"/>
                <a:gd name="T11" fmla="*/ 62 h 448"/>
                <a:gd name="T12" fmla="*/ 485 w 608"/>
                <a:gd name="T13" fmla="*/ 60 h 448"/>
                <a:gd name="T14" fmla="*/ 440 w 608"/>
                <a:gd name="T15" fmla="*/ 60 h 448"/>
                <a:gd name="T16" fmla="*/ 407 w 608"/>
                <a:gd name="T17" fmla="*/ 62 h 448"/>
                <a:gd name="T18" fmla="*/ 378 w 608"/>
                <a:gd name="T19" fmla="*/ 65 h 448"/>
                <a:gd name="T20" fmla="*/ 355 w 608"/>
                <a:gd name="T21" fmla="*/ 69 h 448"/>
                <a:gd name="T22" fmla="*/ 338 w 608"/>
                <a:gd name="T23" fmla="*/ 72 h 448"/>
                <a:gd name="T24" fmla="*/ 338 w 608"/>
                <a:gd name="T25" fmla="*/ 448 h 448"/>
                <a:gd name="T26" fmla="*/ 270 w 608"/>
                <a:gd name="T27" fmla="*/ 448 h 448"/>
                <a:gd name="T28" fmla="*/ 270 w 608"/>
                <a:gd name="T29" fmla="*/ 107 h 448"/>
                <a:gd name="T30" fmla="*/ 268 w 608"/>
                <a:gd name="T31" fmla="*/ 87 h 448"/>
                <a:gd name="T32" fmla="*/ 259 w 608"/>
                <a:gd name="T33" fmla="*/ 74 h 448"/>
                <a:gd name="T34" fmla="*/ 246 w 608"/>
                <a:gd name="T35" fmla="*/ 67 h 448"/>
                <a:gd name="T36" fmla="*/ 230 w 608"/>
                <a:gd name="T37" fmla="*/ 62 h 448"/>
                <a:gd name="T38" fmla="*/ 214 w 608"/>
                <a:gd name="T39" fmla="*/ 60 h 448"/>
                <a:gd name="T40" fmla="*/ 165 w 608"/>
                <a:gd name="T41" fmla="*/ 60 h 448"/>
                <a:gd name="T42" fmla="*/ 127 w 608"/>
                <a:gd name="T43" fmla="*/ 63 h 448"/>
                <a:gd name="T44" fmla="*/ 94 w 608"/>
                <a:gd name="T45" fmla="*/ 67 h 448"/>
                <a:gd name="T46" fmla="*/ 67 w 608"/>
                <a:gd name="T47" fmla="*/ 72 h 448"/>
                <a:gd name="T48" fmla="*/ 67 w 608"/>
                <a:gd name="T49" fmla="*/ 448 h 448"/>
                <a:gd name="T50" fmla="*/ 0 w 608"/>
                <a:gd name="T51" fmla="*/ 448 h 448"/>
                <a:gd name="T52" fmla="*/ 0 w 608"/>
                <a:gd name="T53" fmla="*/ 9 h 448"/>
                <a:gd name="T54" fmla="*/ 65 w 608"/>
                <a:gd name="T55" fmla="*/ 9 h 448"/>
                <a:gd name="T56" fmla="*/ 67 w 608"/>
                <a:gd name="T57" fmla="*/ 40 h 448"/>
                <a:gd name="T58" fmla="*/ 93 w 608"/>
                <a:gd name="T59" fmla="*/ 22 h 448"/>
                <a:gd name="T60" fmla="*/ 122 w 608"/>
                <a:gd name="T61" fmla="*/ 9 h 448"/>
                <a:gd name="T62" fmla="*/ 152 w 608"/>
                <a:gd name="T63" fmla="*/ 2 h 448"/>
                <a:gd name="T64" fmla="*/ 183 w 608"/>
                <a:gd name="T65" fmla="*/ 0 h 448"/>
                <a:gd name="T66" fmla="*/ 228 w 608"/>
                <a:gd name="T67" fmla="*/ 0 h 448"/>
                <a:gd name="T68" fmla="*/ 252 w 608"/>
                <a:gd name="T69" fmla="*/ 2 h 448"/>
                <a:gd name="T70" fmla="*/ 275 w 608"/>
                <a:gd name="T71" fmla="*/ 7 h 448"/>
                <a:gd name="T72" fmla="*/ 297 w 608"/>
                <a:gd name="T73" fmla="*/ 16 h 448"/>
                <a:gd name="T74" fmla="*/ 315 w 608"/>
                <a:gd name="T75" fmla="*/ 31 h 448"/>
                <a:gd name="T76" fmla="*/ 328 w 608"/>
                <a:gd name="T77" fmla="*/ 51 h 448"/>
                <a:gd name="T78" fmla="*/ 346 w 608"/>
                <a:gd name="T79" fmla="*/ 33 h 448"/>
                <a:gd name="T80" fmla="*/ 369 w 608"/>
                <a:gd name="T81" fmla="*/ 18 h 448"/>
                <a:gd name="T82" fmla="*/ 396 w 608"/>
                <a:gd name="T83" fmla="*/ 7 h 448"/>
                <a:gd name="T84" fmla="*/ 425 w 608"/>
                <a:gd name="T85" fmla="*/ 2 h 448"/>
                <a:gd name="T86" fmla="*/ 456 w 608"/>
                <a:gd name="T87" fmla="*/ 0 h 448"/>
                <a:gd name="T88" fmla="*/ 498 w 608"/>
                <a:gd name="T89" fmla="*/ 0 h 448"/>
                <a:gd name="T90" fmla="*/ 521 w 608"/>
                <a:gd name="T91" fmla="*/ 2 h 448"/>
                <a:gd name="T92" fmla="*/ 545 w 608"/>
                <a:gd name="T93" fmla="*/ 6 h 448"/>
                <a:gd name="T94" fmla="*/ 564 w 608"/>
                <a:gd name="T95" fmla="*/ 15 h 448"/>
                <a:gd name="T96" fmla="*/ 583 w 608"/>
                <a:gd name="T97" fmla="*/ 29 h 448"/>
                <a:gd name="T98" fmla="*/ 597 w 608"/>
                <a:gd name="T99" fmla="*/ 47 h 448"/>
                <a:gd name="T100" fmla="*/ 604 w 608"/>
                <a:gd name="T101" fmla="*/ 71 h 448"/>
                <a:gd name="T102" fmla="*/ 608 w 608"/>
                <a:gd name="T103" fmla="*/ 98 h 448"/>
                <a:gd name="T104" fmla="*/ 608 w 608"/>
                <a:gd name="T105" fmla="*/ 448 h 448"/>
                <a:gd name="T106" fmla="*/ 541 w 608"/>
                <a:gd name="T10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8" h="448">
                  <a:moveTo>
                    <a:pt x="541" y="448"/>
                  </a:moveTo>
                  <a:lnTo>
                    <a:pt x="541" y="107"/>
                  </a:lnTo>
                  <a:lnTo>
                    <a:pt x="537" y="87"/>
                  </a:lnTo>
                  <a:lnTo>
                    <a:pt x="528" y="74"/>
                  </a:lnTo>
                  <a:lnTo>
                    <a:pt x="516" y="67"/>
                  </a:lnTo>
                  <a:lnTo>
                    <a:pt x="501" y="62"/>
                  </a:lnTo>
                  <a:lnTo>
                    <a:pt x="485" y="60"/>
                  </a:lnTo>
                  <a:lnTo>
                    <a:pt x="440" y="60"/>
                  </a:lnTo>
                  <a:lnTo>
                    <a:pt x="407" y="62"/>
                  </a:lnTo>
                  <a:lnTo>
                    <a:pt x="378" y="65"/>
                  </a:lnTo>
                  <a:lnTo>
                    <a:pt x="355" y="69"/>
                  </a:lnTo>
                  <a:lnTo>
                    <a:pt x="338" y="72"/>
                  </a:lnTo>
                  <a:lnTo>
                    <a:pt x="338" y="448"/>
                  </a:lnTo>
                  <a:lnTo>
                    <a:pt x="270" y="448"/>
                  </a:lnTo>
                  <a:lnTo>
                    <a:pt x="270" y="107"/>
                  </a:lnTo>
                  <a:lnTo>
                    <a:pt x="268" y="87"/>
                  </a:lnTo>
                  <a:lnTo>
                    <a:pt x="259" y="74"/>
                  </a:lnTo>
                  <a:lnTo>
                    <a:pt x="246" y="67"/>
                  </a:lnTo>
                  <a:lnTo>
                    <a:pt x="230" y="62"/>
                  </a:lnTo>
                  <a:lnTo>
                    <a:pt x="214" y="60"/>
                  </a:lnTo>
                  <a:lnTo>
                    <a:pt x="165" y="60"/>
                  </a:lnTo>
                  <a:lnTo>
                    <a:pt x="127" y="63"/>
                  </a:lnTo>
                  <a:lnTo>
                    <a:pt x="94" y="67"/>
                  </a:lnTo>
                  <a:lnTo>
                    <a:pt x="67" y="72"/>
                  </a:lnTo>
                  <a:lnTo>
                    <a:pt x="67" y="448"/>
                  </a:lnTo>
                  <a:lnTo>
                    <a:pt x="0" y="448"/>
                  </a:lnTo>
                  <a:lnTo>
                    <a:pt x="0" y="9"/>
                  </a:lnTo>
                  <a:lnTo>
                    <a:pt x="65" y="9"/>
                  </a:lnTo>
                  <a:lnTo>
                    <a:pt x="67" y="40"/>
                  </a:lnTo>
                  <a:lnTo>
                    <a:pt x="93" y="22"/>
                  </a:lnTo>
                  <a:lnTo>
                    <a:pt x="122" y="9"/>
                  </a:lnTo>
                  <a:lnTo>
                    <a:pt x="152" y="2"/>
                  </a:lnTo>
                  <a:lnTo>
                    <a:pt x="183" y="0"/>
                  </a:lnTo>
                  <a:lnTo>
                    <a:pt x="228" y="0"/>
                  </a:lnTo>
                  <a:lnTo>
                    <a:pt x="252" y="2"/>
                  </a:lnTo>
                  <a:lnTo>
                    <a:pt x="275" y="7"/>
                  </a:lnTo>
                  <a:lnTo>
                    <a:pt x="297" y="16"/>
                  </a:lnTo>
                  <a:lnTo>
                    <a:pt x="315" y="31"/>
                  </a:lnTo>
                  <a:lnTo>
                    <a:pt x="328" y="51"/>
                  </a:lnTo>
                  <a:lnTo>
                    <a:pt x="346" y="33"/>
                  </a:lnTo>
                  <a:lnTo>
                    <a:pt x="369" y="18"/>
                  </a:lnTo>
                  <a:lnTo>
                    <a:pt x="396" y="7"/>
                  </a:lnTo>
                  <a:lnTo>
                    <a:pt x="425" y="2"/>
                  </a:lnTo>
                  <a:lnTo>
                    <a:pt x="456" y="0"/>
                  </a:lnTo>
                  <a:lnTo>
                    <a:pt x="498" y="0"/>
                  </a:lnTo>
                  <a:lnTo>
                    <a:pt x="521" y="2"/>
                  </a:lnTo>
                  <a:lnTo>
                    <a:pt x="545" y="6"/>
                  </a:lnTo>
                  <a:lnTo>
                    <a:pt x="564" y="15"/>
                  </a:lnTo>
                  <a:lnTo>
                    <a:pt x="583" y="29"/>
                  </a:lnTo>
                  <a:lnTo>
                    <a:pt x="597" y="47"/>
                  </a:lnTo>
                  <a:lnTo>
                    <a:pt x="604" y="71"/>
                  </a:lnTo>
                  <a:lnTo>
                    <a:pt x="608" y="98"/>
                  </a:lnTo>
                  <a:lnTo>
                    <a:pt x="608" y="448"/>
                  </a:lnTo>
                  <a:lnTo>
                    <a:pt x="541" y="448"/>
                  </a:lnTo>
                  <a:close/>
                </a:path>
              </a:pathLst>
            </a:custGeom>
            <a:solidFill>
              <a:srgbClr val="3F3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74" name="Freeform 377">
              <a:extLst>
                <a:ext uri="{FF2B5EF4-FFF2-40B4-BE49-F238E27FC236}">
                  <a16:creationId xmlns:a16="http://schemas.microsoft.com/office/drawing/2014/main" id="{A1FE478C-DB8C-38C3-C8C0-15C8E387769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86" y="9846"/>
              <a:ext cx="67" cy="617"/>
            </a:xfrm>
            <a:custGeom>
              <a:avLst/>
              <a:gdLst>
                <a:gd name="T0" fmla="*/ 0 w 67"/>
                <a:gd name="T1" fmla="*/ 84 h 617"/>
                <a:gd name="T2" fmla="*/ 0 w 67"/>
                <a:gd name="T3" fmla="*/ 0 h 617"/>
                <a:gd name="T4" fmla="*/ 67 w 67"/>
                <a:gd name="T5" fmla="*/ 0 h 617"/>
                <a:gd name="T6" fmla="*/ 67 w 67"/>
                <a:gd name="T7" fmla="*/ 84 h 617"/>
                <a:gd name="T8" fmla="*/ 0 w 67"/>
                <a:gd name="T9" fmla="*/ 84 h 617"/>
                <a:gd name="T10" fmla="*/ 0 w 67"/>
                <a:gd name="T11" fmla="*/ 617 h 617"/>
                <a:gd name="T12" fmla="*/ 0 w 67"/>
                <a:gd name="T13" fmla="*/ 178 h 617"/>
                <a:gd name="T14" fmla="*/ 67 w 67"/>
                <a:gd name="T15" fmla="*/ 178 h 617"/>
                <a:gd name="T16" fmla="*/ 67 w 67"/>
                <a:gd name="T17" fmla="*/ 617 h 617"/>
                <a:gd name="T18" fmla="*/ 0 w 67"/>
                <a:gd name="T19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17">
                  <a:moveTo>
                    <a:pt x="0" y="84"/>
                  </a:moveTo>
                  <a:lnTo>
                    <a:pt x="0" y="0"/>
                  </a:lnTo>
                  <a:lnTo>
                    <a:pt x="67" y="0"/>
                  </a:lnTo>
                  <a:lnTo>
                    <a:pt x="67" y="84"/>
                  </a:lnTo>
                  <a:lnTo>
                    <a:pt x="0" y="84"/>
                  </a:lnTo>
                  <a:close/>
                  <a:moveTo>
                    <a:pt x="0" y="617"/>
                  </a:moveTo>
                  <a:lnTo>
                    <a:pt x="0" y="178"/>
                  </a:lnTo>
                  <a:lnTo>
                    <a:pt x="67" y="178"/>
                  </a:lnTo>
                  <a:lnTo>
                    <a:pt x="67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3F3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75" name="Freeform 378">
              <a:extLst>
                <a:ext uri="{FF2B5EF4-FFF2-40B4-BE49-F238E27FC236}">
                  <a16:creationId xmlns:a16="http://schemas.microsoft.com/office/drawing/2014/main" id="{71A809BC-3E57-9269-1896-617780A343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82" y="9846"/>
              <a:ext cx="359" cy="628"/>
            </a:xfrm>
            <a:custGeom>
              <a:avLst/>
              <a:gdLst>
                <a:gd name="T0" fmla="*/ 300 w 359"/>
                <a:gd name="T1" fmla="*/ 617 h 628"/>
                <a:gd name="T2" fmla="*/ 294 w 359"/>
                <a:gd name="T3" fmla="*/ 584 h 628"/>
                <a:gd name="T4" fmla="*/ 267 w 359"/>
                <a:gd name="T5" fmla="*/ 606 h 628"/>
                <a:gd name="T6" fmla="*/ 238 w 359"/>
                <a:gd name="T7" fmla="*/ 619 h 628"/>
                <a:gd name="T8" fmla="*/ 207 w 359"/>
                <a:gd name="T9" fmla="*/ 626 h 628"/>
                <a:gd name="T10" fmla="*/ 175 w 359"/>
                <a:gd name="T11" fmla="*/ 628 h 628"/>
                <a:gd name="T12" fmla="*/ 104 w 359"/>
                <a:gd name="T13" fmla="*/ 628 h 628"/>
                <a:gd name="T14" fmla="*/ 85 w 359"/>
                <a:gd name="T15" fmla="*/ 626 h 628"/>
                <a:gd name="T16" fmla="*/ 63 w 359"/>
                <a:gd name="T17" fmla="*/ 620 h 628"/>
                <a:gd name="T18" fmla="*/ 43 w 359"/>
                <a:gd name="T19" fmla="*/ 613 h 628"/>
                <a:gd name="T20" fmla="*/ 25 w 359"/>
                <a:gd name="T21" fmla="*/ 599 h 628"/>
                <a:gd name="T22" fmla="*/ 12 w 359"/>
                <a:gd name="T23" fmla="*/ 581 h 628"/>
                <a:gd name="T24" fmla="*/ 1 w 359"/>
                <a:gd name="T25" fmla="*/ 557 h 628"/>
                <a:gd name="T26" fmla="*/ 0 w 359"/>
                <a:gd name="T27" fmla="*/ 527 h 628"/>
                <a:gd name="T28" fmla="*/ 0 w 359"/>
                <a:gd name="T29" fmla="*/ 292 h 628"/>
                <a:gd name="T30" fmla="*/ 1 w 359"/>
                <a:gd name="T31" fmla="*/ 259 h 628"/>
                <a:gd name="T32" fmla="*/ 10 w 359"/>
                <a:gd name="T33" fmla="*/ 232 h 628"/>
                <a:gd name="T34" fmla="*/ 25 w 359"/>
                <a:gd name="T35" fmla="*/ 211 h 628"/>
                <a:gd name="T36" fmla="*/ 45 w 359"/>
                <a:gd name="T37" fmla="*/ 193 h 628"/>
                <a:gd name="T38" fmla="*/ 68 w 359"/>
                <a:gd name="T39" fmla="*/ 180 h 628"/>
                <a:gd name="T40" fmla="*/ 94 w 359"/>
                <a:gd name="T41" fmla="*/ 171 h 628"/>
                <a:gd name="T42" fmla="*/ 124 w 359"/>
                <a:gd name="T43" fmla="*/ 169 h 628"/>
                <a:gd name="T44" fmla="*/ 188 w 359"/>
                <a:gd name="T45" fmla="*/ 169 h 628"/>
                <a:gd name="T46" fmla="*/ 218 w 359"/>
                <a:gd name="T47" fmla="*/ 171 h 628"/>
                <a:gd name="T48" fmla="*/ 247 w 359"/>
                <a:gd name="T49" fmla="*/ 180 h 628"/>
                <a:gd name="T50" fmla="*/ 273 w 359"/>
                <a:gd name="T51" fmla="*/ 191 h 628"/>
                <a:gd name="T52" fmla="*/ 292 w 359"/>
                <a:gd name="T53" fmla="*/ 207 h 628"/>
                <a:gd name="T54" fmla="*/ 292 w 359"/>
                <a:gd name="T55" fmla="*/ 0 h 628"/>
                <a:gd name="T56" fmla="*/ 359 w 359"/>
                <a:gd name="T57" fmla="*/ 0 h 628"/>
                <a:gd name="T58" fmla="*/ 359 w 359"/>
                <a:gd name="T59" fmla="*/ 617 h 628"/>
                <a:gd name="T60" fmla="*/ 300 w 359"/>
                <a:gd name="T61" fmla="*/ 617 h 628"/>
                <a:gd name="T62" fmla="*/ 292 w 359"/>
                <a:gd name="T63" fmla="*/ 256 h 628"/>
                <a:gd name="T64" fmla="*/ 274 w 359"/>
                <a:gd name="T65" fmla="*/ 247 h 628"/>
                <a:gd name="T66" fmla="*/ 249 w 359"/>
                <a:gd name="T67" fmla="*/ 238 h 628"/>
                <a:gd name="T68" fmla="*/ 217 w 359"/>
                <a:gd name="T69" fmla="*/ 231 h 628"/>
                <a:gd name="T70" fmla="*/ 180 w 359"/>
                <a:gd name="T71" fmla="*/ 229 h 628"/>
                <a:gd name="T72" fmla="*/ 117 w 359"/>
                <a:gd name="T73" fmla="*/ 229 h 628"/>
                <a:gd name="T74" fmla="*/ 106 w 359"/>
                <a:gd name="T75" fmla="*/ 229 h 628"/>
                <a:gd name="T76" fmla="*/ 94 w 359"/>
                <a:gd name="T77" fmla="*/ 232 h 628"/>
                <a:gd name="T78" fmla="*/ 83 w 359"/>
                <a:gd name="T79" fmla="*/ 240 h 628"/>
                <a:gd name="T80" fmla="*/ 74 w 359"/>
                <a:gd name="T81" fmla="*/ 252 h 628"/>
                <a:gd name="T82" fmla="*/ 68 w 359"/>
                <a:gd name="T83" fmla="*/ 268 h 628"/>
                <a:gd name="T84" fmla="*/ 66 w 359"/>
                <a:gd name="T85" fmla="*/ 290 h 628"/>
                <a:gd name="T86" fmla="*/ 66 w 359"/>
                <a:gd name="T87" fmla="*/ 512 h 628"/>
                <a:gd name="T88" fmla="*/ 68 w 359"/>
                <a:gd name="T89" fmla="*/ 534 h 628"/>
                <a:gd name="T90" fmla="*/ 77 w 359"/>
                <a:gd name="T91" fmla="*/ 550 h 628"/>
                <a:gd name="T92" fmla="*/ 88 w 359"/>
                <a:gd name="T93" fmla="*/ 559 h 628"/>
                <a:gd name="T94" fmla="*/ 101 w 359"/>
                <a:gd name="T95" fmla="*/ 564 h 628"/>
                <a:gd name="T96" fmla="*/ 113 w 359"/>
                <a:gd name="T97" fmla="*/ 566 h 628"/>
                <a:gd name="T98" fmla="*/ 128 w 359"/>
                <a:gd name="T99" fmla="*/ 566 h 628"/>
                <a:gd name="T100" fmla="*/ 179 w 359"/>
                <a:gd name="T101" fmla="*/ 566 h 628"/>
                <a:gd name="T102" fmla="*/ 218 w 359"/>
                <a:gd name="T103" fmla="*/ 564 h 628"/>
                <a:gd name="T104" fmla="*/ 249 w 359"/>
                <a:gd name="T105" fmla="*/ 561 h 628"/>
                <a:gd name="T106" fmla="*/ 274 w 359"/>
                <a:gd name="T107" fmla="*/ 555 h 628"/>
                <a:gd name="T108" fmla="*/ 292 w 359"/>
                <a:gd name="T109" fmla="*/ 552 h 628"/>
                <a:gd name="T110" fmla="*/ 292 w 359"/>
                <a:gd name="T111" fmla="*/ 256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9" h="628">
                  <a:moveTo>
                    <a:pt x="300" y="617"/>
                  </a:moveTo>
                  <a:lnTo>
                    <a:pt x="294" y="584"/>
                  </a:lnTo>
                  <a:lnTo>
                    <a:pt x="267" y="606"/>
                  </a:lnTo>
                  <a:lnTo>
                    <a:pt x="238" y="619"/>
                  </a:lnTo>
                  <a:lnTo>
                    <a:pt x="207" y="626"/>
                  </a:lnTo>
                  <a:lnTo>
                    <a:pt x="175" y="628"/>
                  </a:lnTo>
                  <a:lnTo>
                    <a:pt x="104" y="628"/>
                  </a:lnTo>
                  <a:lnTo>
                    <a:pt x="85" y="626"/>
                  </a:lnTo>
                  <a:lnTo>
                    <a:pt x="63" y="620"/>
                  </a:lnTo>
                  <a:lnTo>
                    <a:pt x="43" y="613"/>
                  </a:lnTo>
                  <a:lnTo>
                    <a:pt x="25" y="599"/>
                  </a:lnTo>
                  <a:lnTo>
                    <a:pt x="12" y="581"/>
                  </a:lnTo>
                  <a:lnTo>
                    <a:pt x="1" y="557"/>
                  </a:lnTo>
                  <a:lnTo>
                    <a:pt x="0" y="527"/>
                  </a:lnTo>
                  <a:lnTo>
                    <a:pt x="0" y="292"/>
                  </a:lnTo>
                  <a:lnTo>
                    <a:pt x="1" y="259"/>
                  </a:lnTo>
                  <a:lnTo>
                    <a:pt x="10" y="232"/>
                  </a:lnTo>
                  <a:lnTo>
                    <a:pt x="25" y="211"/>
                  </a:lnTo>
                  <a:lnTo>
                    <a:pt x="45" y="193"/>
                  </a:lnTo>
                  <a:lnTo>
                    <a:pt x="68" y="180"/>
                  </a:lnTo>
                  <a:lnTo>
                    <a:pt x="94" y="171"/>
                  </a:lnTo>
                  <a:lnTo>
                    <a:pt x="124" y="169"/>
                  </a:lnTo>
                  <a:lnTo>
                    <a:pt x="188" y="169"/>
                  </a:lnTo>
                  <a:lnTo>
                    <a:pt x="218" y="171"/>
                  </a:lnTo>
                  <a:lnTo>
                    <a:pt x="247" y="180"/>
                  </a:lnTo>
                  <a:lnTo>
                    <a:pt x="273" y="191"/>
                  </a:lnTo>
                  <a:lnTo>
                    <a:pt x="292" y="207"/>
                  </a:lnTo>
                  <a:lnTo>
                    <a:pt x="292" y="0"/>
                  </a:lnTo>
                  <a:lnTo>
                    <a:pt x="359" y="0"/>
                  </a:lnTo>
                  <a:lnTo>
                    <a:pt x="359" y="617"/>
                  </a:lnTo>
                  <a:lnTo>
                    <a:pt x="300" y="617"/>
                  </a:lnTo>
                  <a:close/>
                  <a:moveTo>
                    <a:pt x="292" y="256"/>
                  </a:moveTo>
                  <a:lnTo>
                    <a:pt x="274" y="247"/>
                  </a:lnTo>
                  <a:lnTo>
                    <a:pt x="249" y="238"/>
                  </a:lnTo>
                  <a:lnTo>
                    <a:pt x="217" y="231"/>
                  </a:lnTo>
                  <a:lnTo>
                    <a:pt x="180" y="229"/>
                  </a:lnTo>
                  <a:lnTo>
                    <a:pt x="117" y="229"/>
                  </a:lnTo>
                  <a:lnTo>
                    <a:pt x="106" y="229"/>
                  </a:lnTo>
                  <a:lnTo>
                    <a:pt x="94" y="232"/>
                  </a:lnTo>
                  <a:lnTo>
                    <a:pt x="83" y="240"/>
                  </a:lnTo>
                  <a:lnTo>
                    <a:pt x="74" y="252"/>
                  </a:lnTo>
                  <a:lnTo>
                    <a:pt x="68" y="268"/>
                  </a:lnTo>
                  <a:lnTo>
                    <a:pt x="66" y="290"/>
                  </a:lnTo>
                  <a:lnTo>
                    <a:pt x="66" y="512"/>
                  </a:lnTo>
                  <a:lnTo>
                    <a:pt x="68" y="534"/>
                  </a:lnTo>
                  <a:lnTo>
                    <a:pt x="77" y="550"/>
                  </a:lnTo>
                  <a:lnTo>
                    <a:pt x="88" y="559"/>
                  </a:lnTo>
                  <a:lnTo>
                    <a:pt x="101" y="564"/>
                  </a:lnTo>
                  <a:lnTo>
                    <a:pt x="113" y="566"/>
                  </a:lnTo>
                  <a:lnTo>
                    <a:pt x="128" y="566"/>
                  </a:lnTo>
                  <a:lnTo>
                    <a:pt x="179" y="566"/>
                  </a:lnTo>
                  <a:lnTo>
                    <a:pt x="218" y="564"/>
                  </a:lnTo>
                  <a:lnTo>
                    <a:pt x="249" y="561"/>
                  </a:lnTo>
                  <a:lnTo>
                    <a:pt x="274" y="555"/>
                  </a:lnTo>
                  <a:lnTo>
                    <a:pt x="292" y="552"/>
                  </a:lnTo>
                  <a:lnTo>
                    <a:pt x="292" y="256"/>
                  </a:lnTo>
                  <a:close/>
                </a:path>
              </a:pathLst>
            </a:custGeom>
            <a:solidFill>
              <a:srgbClr val="3F3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76" name="Freeform 379">
              <a:extLst>
                <a:ext uri="{FF2B5EF4-FFF2-40B4-BE49-F238E27FC236}">
                  <a16:creationId xmlns:a16="http://schemas.microsoft.com/office/drawing/2014/main" id="{7EA35817-EA17-F8A6-8591-5E4CAC0D54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30" y="9905"/>
              <a:ext cx="296" cy="569"/>
            </a:xfrm>
            <a:custGeom>
              <a:avLst/>
              <a:gdLst>
                <a:gd name="T0" fmla="*/ 199 w 296"/>
                <a:gd name="T1" fmla="*/ 569 h 569"/>
                <a:gd name="T2" fmla="*/ 168 w 296"/>
                <a:gd name="T3" fmla="*/ 567 h 569"/>
                <a:gd name="T4" fmla="*/ 141 w 296"/>
                <a:gd name="T5" fmla="*/ 563 h 569"/>
                <a:gd name="T6" fmla="*/ 119 w 296"/>
                <a:gd name="T7" fmla="*/ 554 h 569"/>
                <a:gd name="T8" fmla="*/ 101 w 296"/>
                <a:gd name="T9" fmla="*/ 543 h 569"/>
                <a:gd name="T10" fmla="*/ 89 w 296"/>
                <a:gd name="T11" fmla="*/ 525 h 569"/>
                <a:gd name="T12" fmla="*/ 79 w 296"/>
                <a:gd name="T13" fmla="*/ 504 h 569"/>
                <a:gd name="T14" fmla="*/ 78 w 296"/>
                <a:gd name="T15" fmla="*/ 475 h 569"/>
                <a:gd name="T16" fmla="*/ 78 w 296"/>
                <a:gd name="T17" fmla="*/ 182 h 569"/>
                <a:gd name="T18" fmla="*/ 0 w 296"/>
                <a:gd name="T19" fmla="*/ 182 h 569"/>
                <a:gd name="T20" fmla="*/ 0 w 296"/>
                <a:gd name="T21" fmla="*/ 132 h 569"/>
                <a:gd name="T22" fmla="*/ 78 w 296"/>
                <a:gd name="T23" fmla="*/ 132 h 569"/>
                <a:gd name="T24" fmla="*/ 78 w 296"/>
                <a:gd name="T25" fmla="*/ 9 h 569"/>
                <a:gd name="T26" fmla="*/ 145 w 296"/>
                <a:gd name="T27" fmla="*/ 0 h 569"/>
                <a:gd name="T28" fmla="*/ 145 w 296"/>
                <a:gd name="T29" fmla="*/ 132 h 569"/>
                <a:gd name="T30" fmla="*/ 296 w 296"/>
                <a:gd name="T31" fmla="*/ 132 h 569"/>
                <a:gd name="T32" fmla="*/ 296 w 296"/>
                <a:gd name="T33" fmla="*/ 182 h 569"/>
                <a:gd name="T34" fmla="*/ 145 w 296"/>
                <a:gd name="T35" fmla="*/ 182 h 569"/>
                <a:gd name="T36" fmla="*/ 145 w 296"/>
                <a:gd name="T37" fmla="*/ 464 h 569"/>
                <a:gd name="T38" fmla="*/ 145 w 296"/>
                <a:gd name="T39" fmla="*/ 475 h 569"/>
                <a:gd name="T40" fmla="*/ 146 w 296"/>
                <a:gd name="T41" fmla="*/ 487 h 569"/>
                <a:gd name="T42" fmla="*/ 150 w 296"/>
                <a:gd name="T43" fmla="*/ 496 h 569"/>
                <a:gd name="T44" fmla="*/ 157 w 296"/>
                <a:gd name="T45" fmla="*/ 505 h 569"/>
                <a:gd name="T46" fmla="*/ 170 w 296"/>
                <a:gd name="T47" fmla="*/ 511 h 569"/>
                <a:gd name="T48" fmla="*/ 186 w 296"/>
                <a:gd name="T49" fmla="*/ 513 h 569"/>
                <a:gd name="T50" fmla="*/ 296 w 296"/>
                <a:gd name="T51" fmla="*/ 513 h 569"/>
                <a:gd name="T52" fmla="*/ 296 w 296"/>
                <a:gd name="T53" fmla="*/ 551 h 569"/>
                <a:gd name="T54" fmla="*/ 277 w 296"/>
                <a:gd name="T55" fmla="*/ 558 h 569"/>
                <a:gd name="T56" fmla="*/ 251 w 296"/>
                <a:gd name="T57" fmla="*/ 563 h 569"/>
                <a:gd name="T58" fmla="*/ 224 w 296"/>
                <a:gd name="T59" fmla="*/ 567 h 569"/>
                <a:gd name="T60" fmla="*/ 199 w 296"/>
                <a:gd name="T61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569">
                  <a:moveTo>
                    <a:pt x="199" y="569"/>
                  </a:moveTo>
                  <a:lnTo>
                    <a:pt x="168" y="567"/>
                  </a:lnTo>
                  <a:lnTo>
                    <a:pt x="141" y="563"/>
                  </a:lnTo>
                  <a:lnTo>
                    <a:pt x="119" y="554"/>
                  </a:lnTo>
                  <a:lnTo>
                    <a:pt x="101" y="543"/>
                  </a:lnTo>
                  <a:lnTo>
                    <a:pt x="89" y="525"/>
                  </a:lnTo>
                  <a:lnTo>
                    <a:pt x="79" y="504"/>
                  </a:lnTo>
                  <a:lnTo>
                    <a:pt x="78" y="475"/>
                  </a:lnTo>
                  <a:lnTo>
                    <a:pt x="78" y="182"/>
                  </a:lnTo>
                  <a:lnTo>
                    <a:pt x="0" y="182"/>
                  </a:lnTo>
                  <a:lnTo>
                    <a:pt x="0" y="132"/>
                  </a:lnTo>
                  <a:lnTo>
                    <a:pt x="78" y="132"/>
                  </a:lnTo>
                  <a:lnTo>
                    <a:pt x="78" y="9"/>
                  </a:lnTo>
                  <a:lnTo>
                    <a:pt x="145" y="0"/>
                  </a:lnTo>
                  <a:lnTo>
                    <a:pt x="145" y="132"/>
                  </a:lnTo>
                  <a:lnTo>
                    <a:pt x="296" y="132"/>
                  </a:lnTo>
                  <a:lnTo>
                    <a:pt x="296" y="182"/>
                  </a:lnTo>
                  <a:lnTo>
                    <a:pt x="145" y="182"/>
                  </a:lnTo>
                  <a:lnTo>
                    <a:pt x="145" y="464"/>
                  </a:lnTo>
                  <a:lnTo>
                    <a:pt x="145" y="475"/>
                  </a:lnTo>
                  <a:lnTo>
                    <a:pt x="146" y="487"/>
                  </a:lnTo>
                  <a:lnTo>
                    <a:pt x="150" y="496"/>
                  </a:lnTo>
                  <a:lnTo>
                    <a:pt x="157" y="505"/>
                  </a:lnTo>
                  <a:lnTo>
                    <a:pt x="170" y="511"/>
                  </a:lnTo>
                  <a:lnTo>
                    <a:pt x="186" y="513"/>
                  </a:lnTo>
                  <a:lnTo>
                    <a:pt x="296" y="513"/>
                  </a:lnTo>
                  <a:lnTo>
                    <a:pt x="296" y="551"/>
                  </a:lnTo>
                  <a:lnTo>
                    <a:pt x="277" y="558"/>
                  </a:lnTo>
                  <a:lnTo>
                    <a:pt x="251" y="563"/>
                  </a:lnTo>
                  <a:lnTo>
                    <a:pt x="224" y="567"/>
                  </a:lnTo>
                  <a:lnTo>
                    <a:pt x="199" y="569"/>
                  </a:lnTo>
                  <a:close/>
                </a:path>
              </a:pathLst>
            </a:custGeom>
            <a:solidFill>
              <a:srgbClr val="3F3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77" name="Freeform 380">
              <a:extLst>
                <a:ext uri="{FF2B5EF4-FFF2-40B4-BE49-F238E27FC236}">
                  <a16:creationId xmlns:a16="http://schemas.microsoft.com/office/drawing/2014/main" id="{2F4420F8-5169-5F77-5A4B-2173320CF6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23" y="9846"/>
              <a:ext cx="202" cy="803"/>
            </a:xfrm>
            <a:custGeom>
              <a:avLst/>
              <a:gdLst>
                <a:gd name="T0" fmla="*/ 67 w 202"/>
                <a:gd name="T1" fmla="*/ 803 h 803"/>
                <a:gd name="T2" fmla="*/ 56 w 202"/>
                <a:gd name="T3" fmla="*/ 803 h 803"/>
                <a:gd name="T4" fmla="*/ 40 w 202"/>
                <a:gd name="T5" fmla="*/ 801 h 803"/>
                <a:gd name="T6" fmla="*/ 20 w 202"/>
                <a:gd name="T7" fmla="*/ 799 h 803"/>
                <a:gd name="T8" fmla="*/ 0 w 202"/>
                <a:gd name="T9" fmla="*/ 794 h 803"/>
                <a:gd name="T10" fmla="*/ 0 w 202"/>
                <a:gd name="T11" fmla="*/ 747 h 803"/>
                <a:gd name="T12" fmla="*/ 54 w 202"/>
                <a:gd name="T13" fmla="*/ 747 h 803"/>
                <a:gd name="T14" fmla="*/ 78 w 202"/>
                <a:gd name="T15" fmla="*/ 747 h 803"/>
                <a:gd name="T16" fmla="*/ 96 w 202"/>
                <a:gd name="T17" fmla="*/ 743 h 803"/>
                <a:gd name="T18" fmla="*/ 110 w 202"/>
                <a:gd name="T19" fmla="*/ 736 h 803"/>
                <a:gd name="T20" fmla="*/ 121 w 202"/>
                <a:gd name="T21" fmla="*/ 727 h 803"/>
                <a:gd name="T22" fmla="*/ 130 w 202"/>
                <a:gd name="T23" fmla="*/ 711 h 803"/>
                <a:gd name="T24" fmla="*/ 134 w 202"/>
                <a:gd name="T25" fmla="*/ 689 h 803"/>
                <a:gd name="T26" fmla="*/ 135 w 202"/>
                <a:gd name="T27" fmla="*/ 660 h 803"/>
                <a:gd name="T28" fmla="*/ 135 w 202"/>
                <a:gd name="T29" fmla="*/ 178 h 803"/>
                <a:gd name="T30" fmla="*/ 202 w 202"/>
                <a:gd name="T31" fmla="*/ 178 h 803"/>
                <a:gd name="T32" fmla="*/ 202 w 202"/>
                <a:gd name="T33" fmla="*/ 664 h 803"/>
                <a:gd name="T34" fmla="*/ 201 w 202"/>
                <a:gd name="T35" fmla="*/ 700 h 803"/>
                <a:gd name="T36" fmla="*/ 193 w 202"/>
                <a:gd name="T37" fmla="*/ 730 h 803"/>
                <a:gd name="T38" fmla="*/ 181 w 202"/>
                <a:gd name="T39" fmla="*/ 754 h 803"/>
                <a:gd name="T40" fmla="*/ 166 w 202"/>
                <a:gd name="T41" fmla="*/ 772 h 803"/>
                <a:gd name="T42" fmla="*/ 146 w 202"/>
                <a:gd name="T43" fmla="*/ 786 h 803"/>
                <a:gd name="T44" fmla="*/ 123 w 202"/>
                <a:gd name="T45" fmla="*/ 795 h 803"/>
                <a:gd name="T46" fmla="*/ 96 w 202"/>
                <a:gd name="T47" fmla="*/ 801 h 803"/>
                <a:gd name="T48" fmla="*/ 67 w 202"/>
                <a:gd name="T49" fmla="*/ 803 h 803"/>
                <a:gd name="T50" fmla="*/ 135 w 202"/>
                <a:gd name="T51" fmla="*/ 84 h 803"/>
                <a:gd name="T52" fmla="*/ 135 w 202"/>
                <a:gd name="T53" fmla="*/ 0 h 803"/>
                <a:gd name="T54" fmla="*/ 202 w 202"/>
                <a:gd name="T55" fmla="*/ 0 h 803"/>
                <a:gd name="T56" fmla="*/ 202 w 202"/>
                <a:gd name="T57" fmla="*/ 84 h 803"/>
                <a:gd name="T58" fmla="*/ 135 w 202"/>
                <a:gd name="T59" fmla="*/ 84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2" h="803">
                  <a:moveTo>
                    <a:pt x="67" y="803"/>
                  </a:moveTo>
                  <a:lnTo>
                    <a:pt x="56" y="803"/>
                  </a:lnTo>
                  <a:lnTo>
                    <a:pt x="40" y="801"/>
                  </a:lnTo>
                  <a:lnTo>
                    <a:pt x="20" y="799"/>
                  </a:lnTo>
                  <a:lnTo>
                    <a:pt x="0" y="794"/>
                  </a:lnTo>
                  <a:lnTo>
                    <a:pt x="0" y="747"/>
                  </a:lnTo>
                  <a:lnTo>
                    <a:pt x="54" y="747"/>
                  </a:lnTo>
                  <a:lnTo>
                    <a:pt x="78" y="747"/>
                  </a:lnTo>
                  <a:lnTo>
                    <a:pt x="96" y="743"/>
                  </a:lnTo>
                  <a:lnTo>
                    <a:pt x="110" y="736"/>
                  </a:lnTo>
                  <a:lnTo>
                    <a:pt x="121" y="727"/>
                  </a:lnTo>
                  <a:lnTo>
                    <a:pt x="130" y="711"/>
                  </a:lnTo>
                  <a:lnTo>
                    <a:pt x="134" y="689"/>
                  </a:lnTo>
                  <a:lnTo>
                    <a:pt x="135" y="660"/>
                  </a:lnTo>
                  <a:lnTo>
                    <a:pt x="135" y="178"/>
                  </a:lnTo>
                  <a:lnTo>
                    <a:pt x="202" y="178"/>
                  </a:lnTo>
                  <a:lnTo>
                    <a:pt x="202" y="664"/>
                  </a:lnTo>
                  <a:lnTo>
                    <a:pt x="201" y="700"/>
                  </a:lnTo>
                  <a:lnTo>
                    <a:pt x="193" y="730"/>
                  </a:lnTo>
                  <a:lnTo>
                    <a:pt x="181" y="754"/>
                  </a:lnTo>
                  <a:lnTo>
                    <a:pt x="166" y="772"/>
                  </a:lnTo>
                  <a:lnTo>
                    <a:pt x="146" y="786"/>
                  </a:lnTo>
                  <a:lnTo>
                    <a:pt x="123" y="795"/>
                  </a:lnTo>
                  <a:lnTo>
                    <a:pt x="96" y="801"/>
                  </a:lnTo>
                  <a:lnTo>
                    <a:pt x="67" y="803"/>
                  </a:lnTo>
                  <a:close/>
                  <a:moveTo>
                    <a:pt x="135" y="84"/>
                  </a:moveTo>
                  <a:lnTo>
                    <a:pt x="135" y="0"/>
                  </a:lnTo>
                  <a:lnTo>
                    <a:pt x="202" y="0"/>
                  </a:lnTo>
                  <a:lnTo>
                    <a:pt x="202" y="84"/>
                  </a:lnTo>
                  <a:lnTo>
                    <a:pt x="135" y="84"/>
                  </a:lnTo>
                  <a:close/>
                </a:path>
              </a:pathLst>
            </a:cu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78" name="Freeform 381">
              <a:extLst>
                <a:ext uri="{FF2B5EF4-FFF2-40B4-BE49-F238E27FC236}">
                  <a16:creationId xmlns:a16="http://schemas.microsoft.com/office/drawing/2014/main" id="{B3FE658C-7D69-D1CE-ABD2-035BD766B5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21" y="10024"/>
              <a:ext cx="394" cy="617"/>
            </a:xfrm>
            <a:custGeom>
              <a:avLst/>
              <a:gdLst>
                <a:gd name="T0" fmla="*/ 168 w 394"/>
                <a:gd name="T1" fmla="*/ 617 h 617"/>
                <a:gd name="T2" fmla="*/ 103 w 394"/>
                <a:gd name="T3" fmla="*/ 617 h 617"/>
                <a:gd name="T4" fmla="*/ 174 w 394"/>
                <a:gd name="T5" fmla="*/ 432 h 617"/>
                <a:gd name="T6" fmla="*/ 0 w 394"/>
                <a:gd name="T7" fmla="*/ 0 h 617"/>
                <a:gd name="T8" fmla="*/ 72 w 394"/>
                <a:gd name="T9" fmla="*/ 0 h 617"/>
                <a:gd name="T10" fmla="*/ 206 w 394"/>
                <a:gd name="T11" fmla="*/ 345 h 617"/>
                <a:gd name="T12" fmla="*/ 208 w 394"/>
                <a:gd name="T13" fmla="*/ 345 h 617"/>
                <a:gd name="T14" fmla="*/ 329 w 394"/>
                <a:gd name="T15" fmla="*/ 0 h 617"/>
                <a:gd name="T16" fmla="*/ 394 w 394"/>
                <a:gd name="T17" fmla="*/ 0 h 617"/>
                <a:gd name="T18" fmla="*/ 168 w 394"/>
                <a:gd name="T19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4" h="617">
                  <a:moveTo>
                    <a:pt x="168" y="617"/>
                  </a:moveTo>
                  <a:lnTo>
                    <a:pt x="103" y="617"/>
                  </a:lnTo>
                  <a:lnTo>
                    <a:pt x="174" y="432"/>
                  </a:lnTo>
                  <a:lnTo>
                    <a:pt x="0" y="0"/>
                  </a:lnTo>
                  <a:lnTo>
                    <a:pt x="72" y="0"/>
                  </a:lnTo>
                  <a:lnTo>
                    <a:pt x="206" y="345"/>
                  </a:lnTo>
                  <a:lnTo>
                    <a:pt x="208" y="345"/>
                  </a:lnTo>
                  <a:lnTo>
                    <a:pt x="329" y="0"/>
                  </a:lnTo>
                  <a:lnTo>
                    <a:pt x="394" y="0"/>
                  </a:lnTo>
                  <a:lnTo>
                    <a:pt x="168" y="617"/>
                  </a:lnTo>
                  <a:close/>
                </a:path>
              </a:pathLst>
            </a:cu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79" name="Rectangle 382">
              <a:extLst>
                <a:ext uri="{FF2B5EF4-FFF2-40B4-BE49-F238E27FC236}">
                  <a16:creationId xmlns:a16="http://schemas.microsoft.com/office/drawing/2014/main" id="{3424A561-30C3-F500-BDDC-F63F11B9A8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709" y="9846"/>
              <a:ext cx="67" cy="617"/>
            </a:xfrm>
            <a:prstGeom prst="rect">
              <a:avLst/>
            </a:pr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80" name="Rectangle 383">
              <a:extLst>
                <a:ext uri="{FF2B5EF4-FFF2-40B4-BE49-F238E27FC236}">
                  <a16:creationId xmlns:a16="http://schemas.microsoft.com/office/drawing/2014/main" id="{6B29ED80-ACE4-ED68-7A21-65E9C87B4E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30" y="9846"/>
              <a:ext cx="67" cy="617"/>
            </a:xfrm>
            <a:prstGeom prst="rect">
              <a:avLst/>
            </a:pr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81" name="Freeform 384">
              <a:extLst>
                <a:ext uri="{FF2B5EF4-FFF2-40B4-BE49-F238E27FC236}">
                  <a16:creationId xmlns:a16="http://schemas.microsoft.com/office/drawing/2014/main" id="{2C95828B-1CBF-1644-6660-CB9A8D52C80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12" y="10015"/>
              <a:ext cx="366" cy="459"/>
            </a:xfrm>
            <a:custGeom>
              <a:avLst/>
              <a:gdLst>
                <a:gd name="T0" fmla="*/ 304 w 366"/>
                <a:gd name="T1" fmla="*/ 439 h 459"/>
                <a:gd name="T2" fmla="*/ 302 w 366"/>
                <a:gd name="T3" fmla="*/ 422 h 459"/>
                <a:gd name="T4" fmla="*/ 299 w 366"/>
                <a:gd name="T5" fmla="*/ 406 h 459"/>
                <a:gd name="T6" fmla="*/ 273 w 366"/>
                <a:gd name="T7" fmla="*/ 437 h 459"/>
                <a:gd name="T8" fmla="*/ 230 w 366"/>
                <a:gd name="T9" fmla="*/ 455 h 459"/>
                <a:gd name="T10" fmla="*/ 114 w 366"/>
                <a:gd name="T11" fmla="*/ 459 h 459"/>
                <a:gd name="T12" fmla="*/ 55 w 366"/>
                <a:gd name="T13" fmla="*/ 446 h 459"/>
                <a:gd name="T14" fmla="*/ 15 w 366"/>
                <a:gd name="T15" fmla="*/ 412 h 459"/>
                <a:gd name="T16" fmla="*/ 0 w 366"/>
                <a:gd name="T17" fmla="*/ 359 h 459"/>
                <a:gd name="T18" fmla="*/ 4 w 366"/>
                <a:gd name="T19" fmla="*/ 276 h 459"/>
                <a:gd name="T20" fmla="*/ 26 w 366"/>
                <a:gd name="T21" fmla="*/ 228 h 459"/>
                <a:gd name="T22" fmla="*/ 67 w 366"/>
                <a:gd name="T23" fmla="*/ 199 h 459"/>
                <a:gd name="T24" fmla="*/ 125 w 366"/>
                <a:gd name="T25" fmla="*/ 190 h 459"/>
                <a:gd name="T26" fmla="*/ 290 w 366"/>
                <a:gd name="T27" fmla="*/ 116 h 459"/>
                <a:gd name="T28" fmla="*/ 281 w 366"/>
                <a:gd name="T29" fmla="*/ 81 h 459"/>
                <a:gd name="T30" fmla="*/ 257 w 366"/>
                <a:gd name="T31" fmla="*/ 65 h 459"/>
                <a:gd name="T32" fmla="*/ 219 w 366"/>
                <a:gd name="T33" fmla="*/ 60 h 459"/>
                <a:gd name="T34" fmla="*/ 29 w 366"/>
                <a:gd name="T35" fmla="*/ 20 h 459"/>
                <a:gd name="T36" fmla="*/ 80 w 366"/>
                <a:gd name="T37" fmla="*/ 4 h 459"/>
                <a:gd name="T38" fmla="*/ 134 w 366"/>
                <a:gd name="T39" fmla="*/ 0 h 459"/>
                <a:gd name="T40" fmla="*/ 254 w 366"/>
                <a:gd name="T41" fmla="*/ 2 h 459"/>
                <a:gd name="T42" fmla="*/ 299 w 366"/>
                <a:gd name="T43" fmla="*/ 13 h 459"/>
                <a:gd name="T44" fmla="*/ 335 w 366"/>
                <a:gd name="T45" fmla="*/ 38 h 459"/>
                <a:gd name="T46" fmla="*/ 353 w 366"/>
                <a:gd name="T47" fmla="*/ 81 h 459"/>
                <a:gd name="T48" fmla="*/ 357 w 366"/>
                <a:gd name="T49" fmla="*/ 303 h 459"/>
                <a:gd name="T50" fmla="*/ 358 w 366"/>
                <a:gd name="T51" fmla="*/ 385 h 459"/>
                <a:gd name="T52" fmla="*/ 366 w 366"/>
                <a:gd name="T53" fmla="*/ 448 h 459"/>
                <a:gd name="T54" fmla="*/ 290 w 366"/>
                <a:gd name="T55" fmla="*/ 240 h 459"/>
                <a:gd name="T56" fmla="*/ 109 w 366"/>
                <a:gd name="T57" fmla="*/ 242 h 459"/>
                <a:gd name="T58" fmla="*/ 78 w 366"/>
                <a:gd name="T59" fmla="*/ 258 h 459"/>
                <a:gd name="T60" fmla="*/ 67 w 366"/>
                <a:gd name="T61" fmla="*/ 298 h 459"/>
                <a:gd name="T62" fmla="*/ 71 w 366"/>
                <a:gd name="T63" fmla="*/ 370 h 459"/>
                <a:gd name="T64" fmla="*/ 93 w 366"/>
                <a:gd name="T65" fmla="*/ 395 h 459"/>
                <a:gd name="T66" fmla="*/ 127 w 366"/>
                <a:gd name="T67" fmla="*/ 403 h 459"/>
                <a:gd name="T68" fmla="*/ 236 w 366"/>
                <a:gd name="T69" fmla="*/ 401 h 459"/>
                <a:gd name="T70" fmla="*/ 266 w 366"/>
                <a:gd name="T71" fmla="*/ 388 h 459"/>
                <a:gd name="T72" fmla="*/ 286 w 366"/>
                <a:gd name="T73" fmla="*/ 356 h 459"/>
                <a:gd name="T74" fmla="*/ 290 w 366"/>
                <a:gd name="T75" fmla="*/ 24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459">
                  <a:moveTo>
                    <a:pt x="306" y="448"/>
                  </a:moveTo>
                  <a:lnTo>
                    <a:pt x="304" y="439"/>
                  </a:lnTo>
                  <a:lnTo>
                    <a:pt x="304" y="431"/>
                  </a:lnTo>
                  <a:lnTo>
                    <a:pt x="302" y="422"/>
                  </a:lnTo>
                  <a:lnTo>
                    <a:pt x="301" y="406"/>
                  </a:lnTo>
                  <a:lnTo>
                    <a:pt x="299" y="406"/>
                  </a:lnTo>
                  <a:lnTo>
                    <a:pt x="288" y="422"/>
                  </a:lnTo>
                  <a:lnTo>
                    <a:pt x="273" y="437"/>
                  </a:lnTo>
                  <a:lnTo>
                    <a:pt x="254" y="448"/>
                  </a:lnTo>
                  <a:lnTo>
                    <a:pt x="230" y="455"/>
                  </a:lnTo>
                  <a:lnTo>
                    <a:pt x="201" y="459"/>
                  </a:lnTo>
                  <a:lnTo>
                    <a:pt x="114" y="459"/>
                  </a:lnTo>
                  <a:lnTo>
                    <a:pt x="82" y="455"/>
                  </a:lnTo>
                  <a:lnTo>
                    <a:pt x="55" y="446"/>
                  </a:lnTo>
                  <a:lnTo>
                    <a:pt x="33" y="431"/>
                  </a:lnTo>
                  <a:lnTo>
                    <a:pt x="15" y="412"/>
                  </a:lnTo>
                  <a:lnTo>
                    <a:pt x="4" y="388"/>
                  </a:lnTo>
                  <a:lnTo>
                    <a:pt x="0" y="359"/>
                  </a:lnTo>
                  <a:lnTo>
                    <a:pt x="0" y="309"/>
                  </a:lnTo>
                  <a:lnTo>
                    <a:pt x="4" y="276"/>
                  </a:lnTo>
                  <a:lnTo>
                    <a:pt x="11" y="249"/>
                  </a:lnTo>
                  <a:lnTo>
                    <a:pt x="26" y="228"/>
                  </a:lnTo>
                  <a:lnTo>
                    <a:pt x="44" y="211"/>
                  </a:lnTo>
                  <a:lnTo>
                    <a:pt x="67" y="199"/>
                  </a:lnTo>
                  <a:lnTo>
                    <a:pt x="94" y="193"/>
                  </a:lnTo>
                  <a:lnTo>
                    <a:pt x="125" y="190"/>
                  </a:lnTo>
                  <a:lnTo>
                    <a:pt x="290" y="190"/>
                  </a:lnTo>
                  <a:lnTo>
                    <a:pt x="290" y="116"/>
                  </a:lnTo>
                  <a:lnTo>
                    <a:pt x="286" y="96"/>
                  </a:lnTo>
                  <a:lnTo>
                    <a:pt x="281" y="81"/>
                  </a:lnTo>
                  <a:lnTo>
                    <a:pt x="270" y="71"/>
                  </a:lnTo>
                  <a:lnTo>
                    <a:pt x="257" y="65"/>
                  </a:lnTo>
                  <a:lnTo>
                    <a:pt x="239" y="62"/>
                  </a:lnTo>
                  <a:lnTo>
                    <a:pt x="219" y="60"/>
                  </a:lnTo>
                  <a:lnTo>
                    <a:pt x="29" y="60"/>
                  </a:lnTo>
                  <a:lnTo>
                    <a:pt x="29" y="20"/>
                  </a:lnTo>
                  <a:lnTo>
                    <a:pt x="53" y="9"/>
                  </a:lnTo>
                  <a:lnTo>
                    <a:pt x="80" y="4"/>
                  </a:lnTo>
                  <a:lnTo>
                    <a:pt x="109" y="0"/>
                  </a:lnTo>
                  <a:lnTo>
                    <a:pt x="134" y="0"/>
                  </a:lnTo>
                  <a:lnTo>
                    <a:pt x="228" y="0"/>
                  </a:lnTo>
                  <a:lnTo>
                    <a:pt x="254" y="2"/>
                  </a:lnTo>
                  <a:lnTo>
                    <a:pt x="277" y="6"/>
                  </a:lnTo>
                  <a:lnTo>
                    <a:pt x="299" y="13"/>
                  </a:lnTo>
                  <a:lnTo>
                    <a:pt x="319" y="24"/>
                  </a:lnTo>
                  <a:lnTo>
                    <a:pt x="335" y="38"/>
                  </a:lnTo>
                  <a:lnTo>
                    <a:pt x="346" y="56"/>
                  </a:lnTo>
                  <a:lnTo>
                    <a:pt x="353" y="81"/>
                  </a:lnTo>
                  <a:lnTo>
                    <a:pt x="357" y="110"/>
                  </a:lnTo>
                  <a:lnTo>
                    <a:pt x="357" y="303"/>
                  </a:lnTo>
                  <a:lnTo>
                    <a:pt x="357" y="348"/>
                  </a:lnTo>
                  <a:lnTo>
                    <a:pt x="358" y="385"/>
                  </a:lnTo>
                  <a:lnTo>
                    <a:pt x="362" y="417"/>
                  </a:lnTo>
                  <a:lnTo>
                    <a:pt x="366" y="448"/>
                  </a:lnTo>
                  <a:lnTo>
                    <a:pt x="306" y="448"/>
                  </a:lnTo>
                  <a:close/>
                  <a:moveTo>
                    <a:pt x="290" y="240"/>
                  </a:moveTo>
                  <a:lnTo>
                    <a:pt x="131" y="240"/>
                  </a:lnTo>
                  <a:lnTo>
                    <a:pt x="109" y="242"/>
                  </a:lnTo>
                  <a:lnTo>
                    <a:pt x="91" y="249"/>
                  </a:lnTo>
                  <a:lnTo>
                    <a:pt x="78" y="258"/>
                  </a:lnTo>
                  <a:lnTo>
                    <a:pt x="71" y="275"/>
                  </a:lnTo>
                  <a:lnTo>
                    <a:pt x="67" y="298"/>
                  </a:lnTo>
                  <a:lnTo>
                    <a:pt x="67" y="350"/>
                  </a:lnTo>
                  <a:lnTo>
                    <a:pt x="71" y="370"/>
                  </a:lnTo>
                  <a:lnTo>
                    <a:pt x="80" y="385"/>
                  </a:lnTo>
                  <a:lnTo>
                    <a:pt x="93" y="395"/>
                  </a:lnTo>
                  <a:lnTo>
                    <a:pt x="109" y="401"/>
                  </a:lnTo>
                  <a:lnTo>
                    <a:pt x="127" y="403"/>
                  </a:lnTo>
                  <a:lnTo>
                    <a:pt x="217" y="403"/>
                  </a:lnTo>
                  <a:lnTo>
                    <a:pt x="236" y="401"/>
                  </a:lnTo>
                  <a:lnTo>
                    <a:pt x="252" y="397"/>
                  </a:lnTo>
                  <a:lnTo>
                    <a:pt x="266" y="388"/>
                  </a:lnTo>
                  <a:lnTo>
                    <a:pt x="279" y="374"/>
                  </a:lnTo>
                  <a:lnTo>
                    <a:pt x="286" y="356"/>
                  </a:lnTo>
                  <a:lnTo>
                    <a:pt x="290" y="330"/>
                  </a:lnTo>
                  <a:lnTo>
                    <a:pt x="290" y="240"/>
                  </a:lnTo>
                  <a:close/>
                </a:path>
              </a:pathLst>
            </a:cu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82" name="Freeform 385">
              <a:extLst>
                <a:ext uri="{FF2B5EF4-FFF2-40B4-BE49-F238E27FC236}">
                  <a16:creationId xmlns:a16="http://schemas.microsoft.com/office/drawing/2014/main" id="{ABFD881D-CF86-F623-67B2-CE9CBC2C8F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17" y="10015"/>
              <a:ext cx="360" cy="448"/>
            </a:xfrm>
            <a:custGeom>
              <a:avLst/>
              <a:gdLst>
                <a:gd name="T0" fmla="*/ 293 w 360"/>
                <a:gd name="T1" fmla="*/ 448 h 448"/>
                <a:gd name="T2" fmla="*/ 293 w 360"/>
                <a:gd name="T3" fmla="*/ 107 h 448"/>
                <a:gd name="T4" fmla="*/ 289 w 360"/>
                <a:gd name="T5" fmla="*/ 87 h 448"/>
                <a:gd name="T6" fmla="*/ 280 w 360"/>
                <a:gd name="T7" fmla="*/ 74 h 448"/>
                <a:gd name="T8" fmla="*/ 267 w 360"/>
                <a:gd name="T9" fmla="*/ 67 h 448"/>
                <a:gd name="T10" fmla="*/ 253 w 360"/>
                <a:gd name="T11" fmla="*/ 62 h 448"/>
                <a:gd name="T12" fmla="*/ 237 w 360"/>
                <a:gd name="T13" fmla="*/ 60 h 448"/>
                <a:gd name="T14" fmla="*/ 168 w 360"/>
                <a:gd name="T15" fmla="*/ 60 h 448"/>
                <a:gd name="T16" fmla="*/ 136 w 360"/>
                <a:gd name="T17" fmla="*/ 62 h 448"/>
                <a:gd name="T18" fmla="*/ 107 w 360"/>
                <a:gd name="T19" fmla="*/ 65 h 448"/>
                <a:gd name="T20" fmla="*/ 83 w 360"/>
                <a:gd name="T21" fmla="*/ 69 h 448"/>
                <a:gd name="T22" fmla="*/ 67 w 360"/>
                <a:gd name="T23" fmla="*/ 72 h 448"/>
                <a:gd name="T24" fmla="*/ 67 w 360"/>
                <a:gd name="T25" fmla="*/ 448 h 448"/>
                <a:gd name="T26" fmla="*/ 0 w 360"/>
                <a:gd name="T27" fmla="*/ 448 h 448"/>
                <a:gd name="T28" fmla="*/ 0 w 360"/>
                <a:gd name="T29" fmla="*/ 9 h 448"/>
                <a:gd name="T30" fmla="*/ 63 w 360"/>
                <a:gd name="T31" fmla="*/ 9 h 448"/>
                <a:gd name="T32" fmla="*/ 67 w 360"/>
                <a:gd name="T33" fmla="*/ 40 h 448"/>
                <a:gd name="T34" fmla="*/ 92 w 360"/>
                <a:gd name="T35" fmla="*/ 22 h 448"/>
                <a:gd name="T36" fmla="*/ 121 w 360"/>
                <a:gd name="T37" fmla="*/ 9 h 448"/>
                <a:gd name="T38" fmla="*/ 152 w 360"/>
                <a:gd name="T39" fmla="*/ 2 h 448"/>
                <a:gd name="T40" fmla="*/ 183 w 360"/>
                <a:gd name="T41" fmla="*/ 0 h 448"/>
                <a:gd name="T42" fmla="*/ 249 w 360"/>
                <a:gd name="T43" fmla="*/ 0 h 448"/>
                <a:gd name="T44" fmla="*/ 275 w 360"/>
                <a:gd name="T45" fmla="*/ 2 h 448"/>
                <a:gd name="T46" fmla="*/ 296 w 360"/>
                <a:gd name="T47" fmla="*/ 6 h 448"/>
                <a:gd name="T48" fmla="*/ 318 w 360"/>
                <a:gd name="T49" fmla="*/ 15 h 448"/>
                <a:gd name="T50" fmla="*/ 334 w 360"/>
                <a:gd name="T51" fmla="*/ 29 h 448"/>
                <a:gd name="T52" fmla="*/ 349 w 360"/>
                <a:gd name="T53" fmla="*/ 47 h 448"/>
                <a:gd name="T54" fmla="*/ 358 w 360"/>
                <a:gd name="T55" fmla="*/ 71 h 448"/>
                <a:gd name="T56" fmla="*/ 360 w 360"/>
                <a:gd name="T57" fmla="*/ 98 h 448"/>
                <a:gd name="T58" fmla="*/ 360 w 360"/>
                <a:gd name="T59" fmla="*/ 448 h 448"/>
                <a:gd name="T60" fmla="*/ 293 w 360"/>
                <a:gd name="T61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0" h="448">
                  <a:moveTo>
                    <a:pt x="293" y="448"/>
                  </a:moveTo>
                  <a:lnTo>
                    <a:pt x="293" y="107"/>
                  </a:lnTo>
                  <a:lnTo>
                    <a:pt x="289" y="87"/>
                  </a:lnTo>
                  <a:lnTo>
                    <a:pt x="280" y="74"/>
                  </a:lnTo>
                  <a:lnTo>
                    <a:pt x="267" y="67"/>
                  </a:lnTo>
                  <a:lnTo>
                    <a:pt x="253" y="62"/>
                  </a:lnTo>
                  <a:lnTo>
                    <a:pt x="237" y="60"/>
                  </a:lnTo>
                  <a:lnTo>
                    <a:pt x="168" y="60"/>
                  </a:lnTo>
                  <a:lnTo>
                    <a:pt x="136" y="62"/>
                  </a:lnTo>
                  <a:lnTo>
                    <a:pt x="107" y="65"/>
                  </a:lnTo>
                  <a:lnTo>
                    <a:pt x="83" y="69"/>
                  </a:lnTo>
                  <a:lnTo>
                    <a:pt x="67" y="72"/>
                  </a:lnTo>
                  <a:lnTo>
                    <a:pt x="67" y="448"/>
                  </a:lnTo>
                  <a:lnTo>
                    <a:pt x="0" y="448"/>
                  </a:lnTo>
                  <a:lnTo>
                    <a:pt x="0" y="9"/>
                  </a:lnTo>
                  <a:lnTo>
                    <a:pt x="63" y="9"/>
                  </a:lnTo>
                  <a:lnTo>
                    <a:pt x="67" y="40"/>
                  </a:lnTo>
                  <a:lnTo>
                    <a:pt x="92" y="22"/>
                  </a:lnTo>
                  <a:lnTo>
                    <a:pt x="121" y="9"/>
                  </a:lnTo>
                  <a:lnTo>
                    <a:pt x="152" y="2"/>
                  </a:lnTo>
                  <a:lnTo>
                    <a:pt x="183" y="0"/>
                  </a:lnTo>
                  <a:lnTo>
                    <a:pt x="249" y="0"/>
                  </a:lnTo>
                  <a:lnTo>
                    <a:pt x="275" y="2"/>
                  </a:lnTo>
                  <a:lnTo>
                    <a:pt x="296" y="6"/>
                  </a:lnTo>
                  <a:lnTo>
                    <a:pt x="318" y="15"/>
                  </a:lnTo>
                  <a:lnTo>
                    <a:pt x="334" y="29"/>
                  </a:lnTo>
                  <a:lnTo>
                    <a:pt x="349" y="47"/>
                  </a:lnTo>
                  <a:lnTo>
                    <a:pt x="358" y="71"/>
                  </a:lnTo>
                  <a:lnTo>
                    <a:pt x="360" y="98"/>
                  </a:lnTo>
                  <a:lnTo>
                    <a:pt x="360" y="448"/>
                  </a:lnTo>
                  <a:lnTo>
                    <a:pt x="293" y="448"/>
                  </a:lnTo>
                  <a:close/>
                </a:path>
              </a:pathLst>
            </a:cu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  <p:sp>
          <p:nvSpPr>
            <p:cNvPr id="83" name="Freeform 386">
              <a:extLst>
                <a:ext uri="{FF2B5EF4-FFF2-40B4-BE49-F238E27FC236}">
                  <a16:creationId xmlns:a16="http://schemas.microsoft.com/office/drawing/2014/main" id="{E2BDD48E-B14E-E3C1-59D5-D07680630C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07" y="9846"/>
              <a:ext cx="361" cy="628"/>
            </a:xfrm>
            <a:custGeom>
              <a:avLst/>
              <a:gdLst>
                <a:gd name="T0" fmla="*/ 302 w 361"/>
                <a:gd name="T1" fmla="*/ 617 h 628"/>
                <a:gd name="T2" fmla="*/ 295 w 361"/>
                <a:gd name="T3" fmla="*/ 584 h 628"/>
                <a:gd name="T4" fmla="*/ 269 w 361"/>
                <a:gd name="T5" fmla="*/ 606 h 628"/>
                <a:gd name="T6" fmla="*/ 240 w 361"/>
                <a:gd name="T7" fmla="*/ 619 h 628"/>
                <a:gd name="T8" fmla="*/ 210 w 361"/>
                <a:gd name="T9" fmla="*/ 626 h 628"/>
                <a:gd name="T10" fmla="*/ 177 w 361"/>
                <a:gd name="T11" fmla="*/ 628 h 628"/>
                <a:gd name="T12" fmla="*/ 107 w 361"/>
                <a:gd name="T13" fmla="*/ 628 h 628"/>
                <a:gd name="T14" fmla="*/ 87 w 361"/>
                <a:gd name="T15" fmla="*/ 626 h 628"/>
                <a:gd name="T16" fmla="*/ 65 w 361"/>
                <a:gd name="T17" fmla="*/ 620 h 628"/>
                <a:gd name="T18" fmla="*/ 45 w 361"/>
                <a:gd name="T19" fmla="*/ 613 h 628"/>
                <a:gd name="T20" fmla="*/ 27 w 361"/>
                <a:gd name="T21" fmla="*/ 599 h 628"/>
                <a:gd name="T22" fmla="*/ 13 w 361"/>
                <a:gd name="T23" fmla="*/ 581 h 628"/>
                <a:gd name="T24" fmla="*/ 3 w 361"/>
                <a:gd name="T25" fmla="*/ 557 h 628"/>
                <a:gd name="T26" fmla="*/ 0 w 361"/>
                <a:gd name="T27" fmla="*/ 527 h 628"/>
                <a:gd name="T28" fmla="*/ 0 w 361"/>
                <a:gd name="T29" fmla="*/ 292 h 628"/>
                <a:gd name="T30" fmla="*/ 3 w 361"/>
                <a:gd name="T31" fmla="*/ 259 h 628"/>
                <a:gd name="T32" fmla="*/ 13 w 361"/>
                <a:gd name="T33" fmla="*/ 232 h 628"/>
                <a:gd name="T34" fmla="*/ 27 w 361"/>
                <a:gd name="T35" fmla="*/ 211 h 628"/>
                <a:gd name="T36" fmla="*/ 45 w 361"/>
                <a:gd name="T37" fmla="*/ 193 h 628"/>
                <a:gd name="T38" fmla="*/ 69 w 361"/>
                <a:gd name="T39" fmla="*/ 180 h 628"/>
                <a:gd name="T40" fmla="*/ 96 w 361"/>
                <a:gd name="T41" fmla="*/ 171 h 628"/>
                <a:gd name="T42" fmla="*/ 126 w 361"/>
                <a:gd name="T43" fmla="*/ 169 h 628"/>
                <a:gd name="T44" fmla="*/ 190 w 361"/>
                <a:gd name="T45" fmla="*/ 169 h 628"/>
                <a:gd name="T46" fmla="*/ 220 w 361"/>
                <a:gd name="T47" fmla="*/ 171 h 628"/>
                <a:gd name="T48" fmla="*/ 249 w 361"/>
                <a:gd name="T49" fmla="*/ 180 h 628"/>
                <a:gd name="T50" fmla="*/ 275 w 361"/>
                <a:gd name="T51" fmla="*/ 191 h 628"/>
                <a:gd name="T52" fmla="*/ 295 w 361"/>
                <a:gd name="T53" fmla="*/ 207 h 628"/>
                <a:gd name="T54" fmla="*/ 295 w 361"/>
                <a:gd name="T55" fmla="*/ 0 h 628"/>
                <a:gd name="T56" fmla="*/ 361 w 361"/>
                <a:gd name="T57" fmla="*/ 0 h 628"/>
                <a:gd name="T58" fmla="*/ 361 w 361"/>
                <a:gd name="T59" fmla="*/ 617 h 628"/>
                <a:gd name="T60" fmla="*/ 302 w 361"/>
                <a:gd name="T61" fmla="*/ 617 h 628"/>
                <a:gd name="T62" fmla="*/ 295 w 361"/>
                <a:gd name="T63" fmla="*/ 256 h 628"/>
                <a:gd name="T64" fmla="*/ 275 w 361"/>
                <a:gd name="T65" fmla="*/ 247 h 628"/>
                <a:gd name="T66" fmla="*/ 249 w 361"/>
                <a:gd name="T67" fmla="*/ 238 h 628"/>
                <a:gd name="T68" fmla="*/ 219 w 361"/>
                <a:gd name="T69" fmla="*/ 231 h 628"/>
                <a:gd name="T70" fmla="*/ 182 w 361"/>
                <a:gd name="T71" fmla="*/ 229 h 628"/>
                <a:gd name="T72" fmla="*/ 119 w 361"/>
                <a:gd name="T73" fmla="*/ 229 h 628"/>
                <a:gd name="T74" fmla="*/ 108 w 361"/>
                <a:gd name="T75" fmla="*/ 229 h 628"/>
                <a:gd name="T76" fmla="*/ 96 w 361"/>
                <a:gd name="T77" fmla="*/ 232 h 628"/>
                <a:gd name="T78" fmla="*/ 85 w 361"/>
                <a:gd name="T79" fmla="*/ 240 h 628"/>
                <a:gd name="T80" fmla="*/ 76 w 361"/>
                <a:gd name="T81" fmla="*/ 252 h 628"/>
                <a:gd name="T82" fmla="*/ 70 w 361"/>
                <a:gd name="T83" fmla="*/ 268 h 628"/>
                <a:gd name="T84" fmla="*/ 69 w 361"/>
                <a:gd name="T85" fmla="*/ 290 h 628"/>
                <a:gd name="T86" fmla="*/ 69 w 361"/>
                <a:gd name="T87" fmla="*/ 512 h 628"/>
                <a:gd name="T88" fmla="*/ 70 w 361"/>
                <a:gd name="T89" fmla="*/ 534 h 628"/>
                <a:gd name="T90" fmla="*/ 78 w 361"/>
                <a:gd name="T91" fmla="*/ 550 h 628"/>
                <a:gd name="T92" fmla="*/ 88 w 361"/>
                <a:gd name="T93" fmla="*/ 559 h 628"/>
                <a:gd name="T94" fmla="*/ 103 w 361"/>
                <a:gd name="T95" fmla="*/ 564 h 628"/>
                <a:gd name="T96" fmla="*/ 116 w 361"/>
                <a:gd name="T97" fmla="*/ 566 h 628"/>
                <a:gd name="T98" fmla="*/ 130 w 361"/>
                <a:gd name="T99" fmla="*/ 566 h 628"/>
                <a:gd name="T100" fmla="*/ 181 w 361"/>
                <a:gd name="T101" fmla="*/ 566 h 628"/>
                <a:gd name="T102" fmla="*/ 220 w 361"/>
                <a:gd name="T103" fmla="*/ 564 h 628"/>
                <a:gd name="T104" fmla="*/ 251 w 361"/>
                <a:gd name="T105" fmla="*/ 561 h 628"/>
                <a:gd name="T106" fmla="*/ 276 w 361"/>
                <a:gd name="T107" fmla="*/ 555 h 628"/>
                <a:gd name="T108" fmla="*/ 295 w 361"/>
                <a:gd name="T109" fmla="*/ 552 h 628"/>
                <a:gd name="T110" fmla="*/ 295 w 361"/>
                <a:gd name="T111" fmla="*/ 256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1" h="628">
                  <a:moveTo>
                    <a:pt x="302" y="617"/>
                  </a:moveTo>
                  <a:lnTo>
                    <a:pt x="295" y="584"/>
                  </a:lnTo>
                  <a:lnTo>
                    <a:pt x="269" y="606"/>
                  </a:lnTo>
                  <a:lnTo>
                    <a:pt x="240" y="619"/>
                  </a:lnTo>
                  <a:lnTo>
                    <a:pt x="210" y="626"/>
                  </a:lnTo>
                  <a:lnTo>
                    <a:pt x="177" y="628"/>
                  </a:lnTo>
                  <a:lnTo>
                    <a:pt x="107" y="628"/>
                  </a:lnTo>
                  <a:lnTo>
                    <a:pt x="87" y="626"/>
                  </a:lnTo>
                  <a:lnTo>
                    <a:pt x="65" y="620"/>
                  </a:lnTo>
                  <a:lnTo>
                    <a:pt x="45" y="613"/>
                  </a:lnTo>
                  <a:lnTo>
                    <a:pt x="27" y="599"/>
                  </a:lnTo>
                  <a:lnTo>
                    <a:pt x="13" y="581"/>
                  </a:lnTo>
                  <a:lnTo>
                    <a:pt x="3" y="557"/>
                  </a:lnTo>
                  <a:lnTo>
                    <a:pt x="0" y="527"/>
                  </a:lnTo>
                  <a:lnTo>
                    <a:pt x="0" y="292"/>
                  </a:lnTo>
                  <a:lnTo>
                    <a:pt x="3" y="259"/>
                  </a:lnTo>
                  <a:lnTo>
                    <a:pt x="13" y="232"/>
                  </a:lnTo>
                  <a:lnTo>
                    <a:pt x="27" y="211"/>
                  </a:lnTo>
                  <a:lnTo>
                    <a:pt x="45" y="193"/>
                  </a:lnTo>
                  <a:lnTo>
                    <a:pt x="69" y="180"/>
                  </a:lnTo>
                  <a:lnTo>
                    <a:pt x="96" y="171"/>
                  </a:lnTo>
                  <a:lnTo>
                    <a:pt x="126" y="169"/>
                  </a:lnTo>
                  <a:lnTo>
                    <a:pt x="190" y="169"/>
                  </a:lnTo>
                  <a:lnTo>
                    <a:pt x="220" y="171"/>
                  </a:lnTo>
                  <a:lnTo>
                    <a:pt x="249" y="180"/>
                  </a:lnTo>
                  <a:lnTo>
                    <a:pt x="275" y="191"/>
                  </a:lnTo>
                  <a:lnTo>
                    <a:pt x="295" y="207"/>
                  </a:lnTo>
                  <a:lnTo>
                    <a:pt x="295" y="0"/>
                  </a:lnTo>
                  <a:lnTo>
                    <a:pt x="361" y="0"/>
                  </a:lnTo>
                  <a:lnTo>
                    <a:pt x="361" y="617"/>
                  </a:lnTo>
                  <a:lnTo>
                    <a:pt x="302" y="617"/>
                  </a:lnTo>
                  <a:close/>
                  <a:moveTo>
                    <a:pt x="295" y="256"/>
                  </a:moveTo>
                  <a:lnTo>
                    <a:pt x="275" y="247"/>
                  </a:lnTo>
                  <a:lnTo>
                    <a:pt x="249" y="238"/>
                  </a:lnTo>
                  <a:lnTo>
                    <a:pt x="219" y="231"/>
                  </a:lnTo>
                  <a:lnTo>
                    <a:pt x="182" y="229"/>
                  </a:lnTo>
                  <a:lnTo>
                    <a:pt x="119" y="229"/>
                  </a:lnTo>
                  <a:lnTo>
                    <a:pt x="108" y="229"/>
                  </a:lnTo>
                  <a:lnTo>
                    <a:pt x="96" y="232"/>
                  </a:lnTo>
                  <a:lnTo>
                    <a:pt x="85" y="240"/>
                  </a:lnTo>
                  <a:lnTo>
                    <a:pt x="76" y="252"/>
                  </a:lnTo>
                  <a:lnTo>
                    <a:pt x="70" y="268"/>
                  </a:lnTo>
                  <a:lnTo>
                    <a:pt x="69" y="290"/>
                  </a:lnTo>
                  <a:lnTo>
                    <a:pt x="69" y="512"/>
                  </a:lnTo>
                  <a:lnTo>
                    <a:pt x="70" y="534"/>
                  </a:lnTo>
                  <a:lnTo>
                    <a:pt x="78" y="550"/>
                  </a:lnTo>
                  <a:lnTo>
                    <a:pt x="88" y="559"/>
                  </a:lnTo>
                  <a:lnTo>
                    <a:pt x="103" y="564"/>
                  </a:lnTo>
                  <a:lnTo>
                    <a:pt x="116" y="566"/>
                  </a:lnTo>
                  <a:lnTo>
                    <a:pt x="130" y="566"/>
                  </a:lnTo>
                  <a:lnTo>
                    <a:pt x="181" y="566"/>
                  </a:lnTo>
                  <a:lnTo>
                    <a:pt x="220" y="564"/>
                  </a:lnTo>
                  <a:lnTo>
                    <a:pt x="251" y="561"/>
                  </a:lnTo>
                  <a:lnTo>
                    <a:pt x="276" y="555"/>
                  </a:lnTo>
                  <a:lnTo>
                    <a:pt x="295" y="552"/>
                  </a:lnTo>
                  <a:lnTo>
                    <a:pt x="295" y="256"/>
                  </a:lnTo>
                  <a:close/>
                </a:path>
              </a:pathLst>
            </a:custGeom>
            <a:solidFill>
              <a:srgbClr val="847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57554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Verdan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en-US" noProof="0"/>
            </a:p>
          </p:txBody>
        </p:sp>
      </p:grpSp>
      <p:pic>
        <p:nvPicPr>
          <p:cNvPr id="61" name="Billede 4" descr="Et billede, der indeholder Font/skrifttype, Grafik, logo, tekst&#10;&#10;Automatisk genereret beskrivelse">
            <a:extLst>
              <a:ext uri="{FF2B5EF4-FFF2-40B4-BE49-F238E27FC236}">
                <a16:creationId xmlns:a16="http://schemas.microsoft.com/office/drawing/2014/main" id="{8A8B619D-C9B8-FD33-D182-775897E835D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827" y="4933145"/>
            <a:ext cx="1211760" cy="377876"/>
          </a:xfrm>
          <a:prstGeom prst="rect">
            <a:avLst/>
          </a:prstGeom>
        </p:spPr>
      </p:pic>
      <p:pic>
        <p:nvPicPr>
          <p:cNvPr id="62" name="Billede 8" descr="Et billede, der indeholder sort, mørke&#10;&#10;Automatisk genereret beskrivelse">
            <a:extLst>
              <a:ext uri="{FF2B5EF4-FFF2-40B4-BE49-F238E27FC236}">
                <a16:creationId xmlns:a16="http://schemas.microsoft.com/office/drawing/2014/main" id="{F8FCCBF3-6E07-2BD4-8B54-047C7AF97FC0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37" y="556399"/>
            <a:ext cx="1370227" cy="564699"/>
          </a:xfrm>
          <a:prstGeom prst="rect">
            <a:avLst/>
          </a:prstGeom>
        </p:spPr>
      </p:pic>
      <p:pic>
        <p:nvPicPr>
          <p:cNvPr id="63" name="Billede 10" descr="Et billede, der indeholder tekst, Font/skrifttype, logo, symbol&#10;&#10;Automatisk genereret beskrivelse">
            <a:extLst>
              <a:ext uri="{FF2B5EF4-FFF2-40B4-BE49-F238E27FC236}">
                <a16:creationId xmlns:a16="http://schemas.microsoft.com/office/drawing/2014/main" id="{4F6716A3-B17A-71FC-355E-52D87AC58E3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45" y="1428551"/>
            <a:ext cx="1182411" cy="370441"/>
          </a:xfrm>
          <a:prstGeom prst="rect">
            <a:avLst/>
          </a:prstGeom>
        </p:spPr>
      </p:pic>
      <p:pic>
        <p:nvPicPr>
          <p:cNvPr id="85" name="Billede 4" descr="Et billede, der indeholder tekst, Font/skrifttype, logo, Grafik&#10;&#10;AI-genereret indhold kan være ukorrekt.">
            <a:extLst>
              <a:ext uri="{FF2B5EF4-FFF2-40B4-BE49-F238E27FC236}">
                <a16:creationId xmlns:a16="http://schemas.microsoft.com/office/drawing/2014/main" id="{9F9EE255-07DB-48D1-C356-9AC5A68563D6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141625" y="694236"/>
            <a:ext cx="720910" cy="720910"/>
          </a:xfrm>
          <a:prstGeom prst="rect">
            <a:avLst/>
          </a:prstGeom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1D1177A2-337F-9C3D-3676-60404A381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38" y="1708375"/>
            <a:ext cx="1074523" cy="24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eet - Magazine EDI">
            <a:extLst>
              <a:ext uri="{FF2B5EF4-FFF2-40B4-BE49-F238E27FC236}">
                <a16:creationId xmlns:a16="http://schemas.microsoft.com/office/drawing/2014/main" id="{44CE4330-37DC-BAD6-FDB9-4E4F3B0C4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4" t="19356" r="20914" b="19356"/>
          <a:stretch>
            <a:fillRect/>
          </a:stretch>
        </p:blipFill>
        <p:spPr bwMode="auto">
          <a:xfrm>
            <a:off x="6600591" y="5538490"/>
            <a:ext cx="841127" cy="51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Garments to be experienced by many, owned by none: GANNI">
            <a:extLst>
              <a:ext uri="{FF2B5EF4-FFF2-40B4-BE49-F238E27FC236}">
                <a16:creationId xmlns:a16="http://schemas.microsoft.com/office/drawing/2014/main" id="{8EC46B4A-005C-B232-FBE9-93828CA0B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8" t="26559" r="11408" b="26559"/>
          <a:stretch>
            <a:fillRect/>
          </a:stretch>
        </p:blipFill>
        <p:spPr bwMode="auto">
          <a:xfrm>
            <a:off x="8306527" y="1036550"/>
            <a:ext cx="787987" cy="43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" descr="Pressemateriale">
            <a:extLst>
              <a:ext uri="{FF2B5EF4-FFF2-40B4-BE49-F238E27FC236}">
                <a16:creationId xmlns:a16="http://schemas.microsoft.com/office/drawing/2014/main" id="{E70CCE31-D094-9410-AE39-9D8812361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664" y="3414168"/>
            <a:ext cx="1057421" cy="58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Krifa kåret som Danmarks bedste a-kasse for trejde gang">
            <a:extLst>
              <a:ext uri="{FF2B5EF4-FFF2-40B4-BE49-F238E27FC236}">
                <a16:creationId xmlns:a16="http://schemas.microsoft.com/office/drawing/2014/main" id="{4CF4CC06-1F14-1291-5A9C-8CB48F0C5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6" t="22598" r="17106" b="22598"/>
          <a:stretch>
            <a:fillRect/>
          </a:stretch>
        </p:blipFill>
        <p:spPr bwMode="auto">
          <a:xfrm>
            <a:off x="5122248" y="5569571"/>
            <a:ext cx="820900" cy="3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2" descr="Bankdata - virksomhedsprofil og statistik">
            <a:extLst>
              <a:ext uri="{FF2B5EF4-FFF2-40B4-BE49-F238E27FC236}">
                <a16:creationId xmlns:a16="http://schemas.microsoft.com/office/drawing/2014/main" id="{83965E7D-1781-E32D-1716-E01D3186E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9" b="27279"/>
          <a:stretch>
            <a:fillRect/>
          </a:stretch>
        </p:blipFill>
        <p:spPr bwMode="auto">
          <a:xfrm>
            <a:off x="7226650" y="3287624"/>
            <a:ext cx="919816" cy="39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6" descr="Lægeforeningens logo">
            <a:extLst>
              <a:ext uri="{FF2B5EF4-FFF2-40B4-BE49-F238E27FC236}">
                <a16:creationId xmlns:a16="http://schemas.microsoft.com/office/drawing/2014/main" id="{F6E66721-EB35-B50A-8305-FE1F3769E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73" y="961897"/>
            <a:ext cx="1057421" cy="4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8">
            <a:extLst>
              <a:ext uri="{FF2B5EF4-FFF2-40B4-BE49-F238E27FC236}">
                <a16:creationId xmlns:a16="http://schemas.microsoft.com/office/drawing/2014/main" id="{63E43AA9-0812-115D-2F02-97FF56B20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67" b="25467"/>
          <a:stretch>
            <a:fillRect/>
          </a:stretch>
        </p:blipFill>
        <p:spPr bwMode="auto">
          <a:xfrm>
            <a:off x="7052346" y="2794488"/>
            <a:ext cx="1217110" cy="3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Billede 6" descr="Et billede, der indeholder Grafik, rød, symbol, grafisk design&#10;&#10;AI-genereret indhold kan være ukorrekt.">
            <a:extLst>
              <a:ext uri="{FF2B5EF4-FFF2-40B4-BE49-F238E27FC236}">
                <a16:creationId xmlns:a16="http://schemas.microsoft.com/office/drawing/2014/main" id="{6170C6D4-3684-BFF6-0877-D8C7C0A014F3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908" y="5005117"/>
            <a:ext cx="239172" cy="478343"/>
          </a:xfrm>
          <a:prstGeom prst="rect">
            <a:avLst/>
          </a:prstGeom>
        </p:spPr>
      </p:pic>
      <p:pic>
        <p:nvPicPr>
          <p:cNvPr id="95" name="Picture 20" descr="avk_logo - Avichem">
            <a:extLst>
              <a:ext uri="{FF2B5EF4-FFF2-40B4-BE49-F238E27FC236}">
                <a16:creationId xmlns:a16="http://schemas.microsoft.com/office/drawing/2014/main" id="{AD87B1CB-01EF-91FF-94D1-4F5EC7DB0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61" y="2235281"/>
            <a:ext cx="826385" cy="4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2" descr="Maersk Container Industry (MCI) - virksomhedsprofil og statistik">
            <a:extLst>
              <a:ext uri="{FF2B5EF4-FFF2-40B4-BE49-F238E27FC236}">
                <a16:creationId xmlns:a16="http://schemas.microsoft.com/office/drawing/2014/main" id="{36BFA5F0-E0E6-6955-C577-07C22D846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26" b="32426"/>
          <a:stretch>
            <a:fillRect/>
          </a:stretch>
        </p:blipFill>
        <p:spPr bwMode="auto">
          <a:xfrm>
            <a:off x="9588669" y="2320837"/>
            <a:ext cx="1346448" cy="4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4">
            <a:extLst>
              <a:ext uri="{FF2B5EF4-FFF2-40B4-BE49-F238E27FC236}">
                <a16:creationId xmlns:a16="http://schemas.microsoft.com/office/drawing/2014/main" id="{5455F8FA-B0F9-7E3A-092E-BA5FABB86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23" y="5569362"/>
            <a:ext cx="671073" cy="36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6" descr="About A.P. Moller - Maersk | Maersk">
            <a:extLst>
              <a:ext uri="{FF2B5EF4-FFF2-40B4-BE49-F238E27FC236}">
                <a16:creationId xmlns:a16="http://schemas.microsoft.com/office/drawing/2014/main" id="{82D38235-0435-2629-4629-05C62318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034" y="3718989"/>
            <a:ext cx="1616049" cy="58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32" descr="Københavns Kommune | Københavns Kommune Kultur- og ...">
            <a:extLst>
              <a:ext uri="{FF2B5EF4-FFF2-40B4-BE49-F238E27FC236}">
                <a16:creationId xmlns:a16="http://schemas.microsoft.com/office/drawing/2014/main" id="{AC79D71A-F2BA-1E5F-BB8B-20EF9DE01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6691"/>
          <a:stretch>
            <a:fillRect/>
          </a:stretch>
        </p:blipFill>
        <p:spPr bwMode="auto">
          <a:xfrm>
            <a:off x="9670947" y="4762918"/>
            <a:ext cx="943296" cy="90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34" descr="Per Aarsleff A/S">
            <a:extLst>
              <a:ext uri="{FF2B5EF4-FFF2-40B4-BE49-F238E27FC236}">
                <a16:creationId xmlns:a16="http://schemas.microsoft.com/office/drawing/2014/main" id="{812A217F-72B4-2CF9-8491-BA4D18A20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282" y="1519033"/>
            <a:ext cx="801804" cy="8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36" descr="Sydbank . Projekter :: Photos, videos, logos, illustrations ...">
            <a:extLst>
              <a:ext uri="{FF2B5EF4-FFF2-40B4-BE49-F238E27FC236}">
                <a16:creationId xmlns:a16="http://schemas.microsoft.com/office/drawing/2014/main" id="{8C08E924-E757-2F42-5F9F-B46D8F00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004" y="2531279"/>
            <a:ext cx="942417" cy="7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38" descr="Hempel - Normandie Couleurs">
            <a:extLst>
              <a:ext uri="{FF2B5EF4-FFF2-40B4-BE49-F238E27FC236}">
                <a16:creationId xmlns:a16="http://schemas.microsoft.com/office/drawing/2014/main" id="{F2878AA0-7288-22A4-D8EE-00170FB5B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44" y="3544475"/>
            <a:ext cx="1146123" cy="30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0" descr="Købstædernes Forsikring: Find Telefonnummer og E-mail her">
            <a:extLst>
              <a:ext uri="{FF2B5EF4-FFF2-40B4-BE49-F238E27FC236}">
                <a16:creationId xmlns:a16="http://schemas.microsoft.com/office/drawing/2014/main" id="{DE63F298-32D1-B2A4-6FC4-9EB3C439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802" y="2700339"/>
            <a:ext cx="1415652" cy="51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Pressemeddelelser | Clever">
            <a:extLst>
              <a:ext uri="{FF2B5EF4-FFF2-40B4-BE49-F238E27FC236}">
                <a16:creationId xmlns:a16="http://schemas.microsoft.com/office/drawing/2014/main" id="{29BBDE6C-A64F-1BC8-6AA4-C6EFEF2FB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40" y="4169881"/>
            <a:ext cx="1090621" cy="5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丹麦Kemp &amp; Lauritzen 工程公司– Logocola">
            <a:extLst>
              <a:ext uri="{FF2B5EF4-FFF2-40B4-BE49-F238E27FC236}">
                <a16:creationId xmlns:a16="http://schemas.microsoft.com/office/drawing/2014/main" id="{E8C9C393-169F-EF33-A178-FAF7E70A7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8" t="26837" r="14878" b="26837"/>
          <a:stretch>
            <a:fillRect/>
          </a:stretch>
        </p:blipFill>
        <p:spPr bwMode="auto">
          <a:xfrm>
            <a:off x="1474117" y="5049698"/>
            <a:ext cx="851186" cy="3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Industriens Pension – Apps i Google Play">
            <a:extLst>
              <a:ext uri="{FF2B5EF4-FFF2-40B4-BE49-F238E27FC236}">
                <a16:creationId xmlns:a16="http://schemas.microsoft.com/office/drawing/2014/main" id="{7E70F67C-9D86-9E97-DB2E-BD16AD0FA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544" y="4278131"/>
            <a:ext cx="557214" cy="52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 descr="Partnere | Forsvarshistorien">
            <a:extLst>
              <a:ext uri="{FF2B5EF4-FFF2-40B4-BE49-F238E27FC236}">
                <a16:creationId xmlns:a16="http://schemas.microsoft.com/office/drawing/2014/main" id="{D13ABF82-C308-D189-EECF-019B11D6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54" y="4871107"/>
            <a:ext cx="1229898" cy="43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4" descr="Pressekontakt og pressebilleder | Fibia">
            <a:extLst>
              <a:ext uri="{FF2B5EF4-FFF2-40B4-BE49-F238E27FC236}">
                <a16:creationId xmlns:a16="http://schemas.microsoft.com/office/drawing/2014/main" id="{AD3560E5-CD94-2D85-D2DF-551FB38A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43" y="5005117"/>
            <a:ext cx="669484" cy="31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Billede 4" descr="Et billede, der indeholder skærmbillede, linje/række, design&#10;&#10;Automatisk genereret beskrivelse">
            <a:extLst>
              <a:ext uri="{FF2B5EF4-FFF2-40B4-BE49-F238E27FC236}">
                <a16:creationId xmlns:a16="http://schemas.microsoft.com/office/drawing/2014/main" id="{E0ADBCD1-4E25-657F-CAFF-9CB7B81E26DF}"/>
              </a:ext>
            </a:extLst>
          </p:cNvPr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06" y="5457508"/>
            <a:ext cx="584190" cy="3635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3AB4C-70E7-BE9B-998C-9038EA9E4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2B3A-B3EE-6C26-A6AF-C96D8278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1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42C06-DAEB-0D2E-ECCC-F12555183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4124-C03E-4760-D290-37940CF81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39750"/>
            <a:ext cx="8421529" cy="947738"/>
          </a:xfrm>
        </p:spPr>
        <p:txBody>
          <a:bodyPr/>
          <a:lstStyle/>
          <a:p>
            <a:r>
              <a:rPr lang="en-US" noProof="0"/>
              <a:t>Welcome to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BCFE132-25BF-99EF-B7C8-1DDF056F54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14450" y="2533650"/>
            <a:ext cx="2568121" cy="723900"/>
          </a:xfrm>
        </p:spPr>
        <p:txBody>
          <a:bodyPr/>
          <a:lstStyle/>
          <a:p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</a:rPr>
              <a:t>Without your context, it’s just tech.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38C3B78-12AE-D676-30F1-76481CA715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14450" y="3498850"/>
            <a:ext cx="2430236" cy="723900"/>
          </a:xfrm>
        </p:spPr>
        <p:txBody>
          <a:bodyPr/>
          <a:lstStyle/>
          <a:p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</a:rPr>
              <a:t>Without people, it’s just tech.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71D25D1-FF55-4BC7-F0A1-B2FE92419B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14450" y="4384210"/>
            <a:ext cx="2568121" cy="723900"/>
          </a:xfrm>
        </p:spPr>
        <p:txBody>
          <a:bodyPr/>
          <a:lstStyle/>
          <a:p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</a:rPr>
              <a:t>Without your context, it’s just tech. With Context&amp;, it becomes progress.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FA20E61-6DC4-3FCC-ECD5-F03F9DBB2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</a:rPr>
              <a:t>We understand your context.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97DE8ABC-AB86-DCA1-008B-B5810063F6F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</a:rPr>
              <a:t>We understand your context&amp;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C6C72293-1A6A-2992-816D-6900101644C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</a:rPr>
              <a:t>Your context&amp; + our expertise </a:t>
            </a:r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  <a:sym typeface="Wingdings 3" panose="05040102010807070707" pitchFamily="18" charset="2"/>
              </a:rPr>
              <a:t> </a:t>
            </a:r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</a:rPr>
              <a:t>measurable results.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C2BE98A6-42B0-9FD3-F3F0-E90A720377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</a:rPr>
              <a:t>Your context&amp; + our expertise </a:t>
            </a:r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  <a:sym typeface="Wingdings 3" panose="05040102010807070707" pitchFamily="18" charset="2"/>
              </a:rPr>
              <a:t> </a:t>
            </a:r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</a:rPr>
              <a:t>real impact.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2F0A424-AAD0-8777-E3D6-476C5EDB97B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</a:rPr>
              <a:t>Tech matters — but only in the right context&amp;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D3E1A4D0-0AF8-7342-2888-D4F16CA3756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kern="100">
                <a:ea typeface="Aptos" panose="020B0004020202020204" pitchFamily="34" charset="0"/>
                <a:cs typeface="Arial" panose="020B0604020202020204" pitchFamily="34" charset="0"/>
              </a:rPr>
              <a:t>We don’t just deliver technology. We build context&amp; into everything we do.</a:t>
            </a:r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4DF395E0-825C-537B-824C-E02E3524C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" r="47446"/>
          <a:stretch>
            <a:fillRect/>
          </a:stretch>
        </p:blipFill>
        <p:spPr>
          <a:xfrm>
            <a:off x="6414103" y="531530"/>
            <a:ext cx="2493201" cy="582750"/>
          </a:xfrm>
          <a:prstGeom prst="rect">
            <a:avLst/>
          </a:prstGeom>
        </p:spPr>
      </p:pic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03FE068C-B4EF-8076-065D-C3C65BA929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22" b="222"/>
          <a:stretch/>
        </p:blipFill>
        <p:spPr>
          <a:xfrm>
            <a:off x="833438" y="2547938"/>
            <a:ext cx="357187" cy="355600"/>
          </a:xfrm>
          <a:prstGeom prst="rect">
            <a:avLst/>
          </a:prstGeom>
        </p:spPr>
      </p:pic>
      <p:pic>
        <p:nvPicPr>
          <p:cNvPr id="64" name="Picture Placeholder 63">
            <a:extLst>
              <a:ext uri="{FF2B5EF4-FFF2-40B4-BE49-F238E27FC236}">
                <a16:creationId xmlns:a16="http://schemas.microsoft.com/office/drawing/2014/main" id="{E3DC9F85-D904-C207-25FE-13D1A9E44C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22" b="222"/>
          <a:stretch/>
        </p:blipFill>
        <p:spPr>
          <a:xfrm>
            <a:off x="833438" y="3513138"/>
            <a:ext cx="357187" cy="355600"/>
          </a:xfrm>
          <a:prstGeom prst="rect">
            <a:avLst/>
          </a:prstGeom>
        </p:spPr>
      </p:pic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id="{CE8C4E3C-B3ED-421C-58ED-6B1AB1ECEF7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3438" y="4397375"/>
            <a:ext cx="357187" cy="357188"/>
          </a:xfrm>
          <a:prstGeom prst="rect">
            <a:avLst/>
          </a:prstGeom>
        </p:spPr>
      </p:pic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2663451E-D3E5-7A13-348C-306800B1E18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22" b="222"/>
          <a:stretch/>
        </p:blipFill>
        <p:spPr>
          <a:xfrm>
            <a:off x="4452938" y="2547938"/>
            <a:ext cx="357187" cy="355600"/>
          </a:xfrm>
          <a:prstGeom prst="rect">
            <a:avLst/>
          </a:prstGeom>
        </p:spPr>
      </p:pic>
      <p:pic>
        <p:nvPicPr>
          <p:cNvPr id="67" name="Picture Placeholder 66">
            <a:extLst>
              <a:ext uri="{FF2B5EF4-FFF2-40B4-BE49-F238E27FC236}">
                <a16:creationId xmlns:a16="http://schemas.microsoft.com/office/drawing/2014/main" id="{B58A4260-2AD3-6218-34DE-3807B6CAD85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22" b="222"/>
          <a:stretch/>
        </p:blipFill>
        <p:spPr>
          <a:xfrm>
            <a:off x="4452938" y="3513138"/>
            <a:ext cx="357187" cy="355600"/>
          </a:xfrm>
          <a:prstGeom prst="rect">
            <a:avLst/>
          </a:prstGeom>
        </p:spPr>
      </p:pic>
      <p:pic>
        <p:nvPicPr>
          <p:cNvPr id="68" name="Picture Placeholder 67">
            <a:extLst>
              <a:ext uri="{FF2B5EF4-FFF2-40B4-BE49-F238E27FC236}">
                <a16:creationId xmlns:a16="http://schemas.microsoft.com/office/drawing/2014/main" id="{B7D8FCDD-FAC0-D387-0103-A9EB5939EE5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52938" y="4397375"/>
            <a:ext cx="357187" cy="357188"/>
          </a:xfrm>
          <a:prstGeom prst="rect">
            <a:avLst/>
          </a:prstGeom>
        </p:spPr>
      </p:pic>
      <p:pic>
        <p:nvPicPr>
          <p:cNvPr id="69" name="Picture Placeholder 68">
            <a:extLst>
              <a:ext uri="{FF2B5EF4-FFF2-40B4-BE49-F238E27FC236}">
                <a16:creationId xmlns:a16="http://schemas.microsoft.com/office/drawing/2014/main" id="{60D122AD-7BB9-05E0-1CEE-D4AA10BD6D9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22" b="222"/>
          <a:stretch/>
        </p:blipFill>
        <p:spPr>
          <a:xfrm>
            <a:off x="8116888" y="2547938"/>
            <a:ext cx="357187" cy="355600"/>
          </a:xfrm>
          <a:prstGeom prst="rect">
            <a:avLst/>
          </a:prstGeom>
        </p:spPr>
      </p:pic>
      <p:pic>
        <p:nvPicPr>
          <p:cNvPr id="70" name="Picture Placeholder 69">
            <a:extLst>
              <a:ext uri="{FF2B5EF4-FFF2-40B4-BE49-F238E27FC236}">
                <a16:creationId xmlns:a16="http://schemas.microsoft.com/office/drawing/2014/main" id="{EE90A6B2-BA00-BDA9-C174-08D834BB60A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22" b="222"/>
          <a:stretch/>
        </p:blipFill>
        <p:spPr>
          <a:xfrm>
            <a:off x="8116888" y="3513138"/>
            <a:ext cx="357187" cy="355600"/>
          </a:xfrm>
          <a:prstGeom prst="rect">
            <a:avLst/>
          </a:prstGeom>
        </p:spPr>
      </p:pic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id="{16AD93B7-82D2-099D-CEA1-FBAF064F6F68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116888" y="4397375"/>
            <a:ext cx="357187" cy="357188"/>
          </a:xfrm>
          <a:prstGeom prst="rect">
            <a:avLst/>
          </a:prstGeom>
        </p:spPr>
      </p:pic>
      <p:sp>
        <p:nvSpPr>
          <p:cNvPr id="90" name="Date Placeholder 89">
            <a:extLst>
              <a:ext uri="{FF2B5EF4-FFF2-40B4-BE49-F238E27FC236}">
                <a16:creationId xmlns:a16="http://schemas.microsoft.com/office/drawing/2014/main" id="{C7E7B59B-0E28-9AE6-D8E3-864F299A6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12 August 2025</a:t>
            </a:r>
          </a:p>
        </p:txBody>
      </p:sp>
      <p:sp>
        <p:nvSpPr>
          <p:cNvPr id="91" name="Slide Number Placeholder 90">
            <a:extLst>
              <a:ext uri="{FF2B5EF4-FFF2-40B4-BE49-F238E27FC236}">
                <a16:creationId xmlns:a16="http://schemas.microsoft.com/office/drawing/2014/main" id="{E25E1C9F-AA91-4FD0-09E8-BC52E5E1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09D2-6DCE-4006-A78D-C7DE41927B1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ontext&amp; Light">
  <a:themeElements>
    <a:clrScheme name="Context&amp;">
      <a:dk1>
        <a:sysClr val="windowText" lastClr="000000"/>
      </a:dk1>
      <a:lt1>
        <a:sysClr val="window" lastClr="FFFFFF"/>
      </a:lt1>
      <a:dk2>
        <a:srgbClr val="000000"/>
      </a:dk2>
      <a:lt2>
        <a:srgbClr val="F1F5F7"/>
      </a:lt2>
      <a:accent1>
        <a:srgbClr val="5500FF"/>
      </a:accent1>
      <a:accent2>
        <a:srgbClr val="3D424B"/>
      </a:accent2>
      <a:accent3>
        <a:srgbClr val="C9D6DE"/>
      </a:accent3>
      <a:accent4>
        <a:srgbClr val="00B6FF"/>
      </a:accent4>
      <a:accent5>
        <a:srgbClr val="1E8C7F"/>
      </a:accent5>
      <a:accent6>
        <a:srgbClr val="FF922D"/>
      </a:accent6>
      <a:hlink>
        <a:srgbClr val="5500FF"/>
      </a:hlink>
      <a:folHlink>
        <a:srgbClr val="3D424B"/>
      </a:folHlink>
    </a:clrScheme>
    <a:fontScheme name="Context&amp;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White">
      <a:srgbClr val="FFFFFF"/>
    </a:custClr>
    <a:custClr name="Black">
      <a:srgbClr val="000000"/>
    </a:custClr>
    <a:custClr name="Purple">
      <a:srgbClr val="5500FF"/>
    </a:custClr>
    <a:custClr name="Grey">
      <a:srgbClr val="3D424B"/>
    </a:custClr>
    <a:custClr name="Light Grey">
      <a:srgbClr val="C9D6DE"/>
    </a:custClr>
    <a:custClr name="Very Light Grey">
      <a:srgbClr val="F1F5F7"/>
    </a:custClr>
    <a:custClr name="Sky Blue">
      <a:srgbClr val="00B6FF"/>
    </a:custClr>
    <a:custClr name="Dark Blue">
      <a:srgbClr val="043F9C"/>
    </a:custClr>
    <a:custClr name="Green">
      <a:srgbClr val="1E8C7F"/>
    </a:custClr>
    <a:custClr name="Orange">
      <a:srgbClr val="FF922D"/>
    </a:custClr>
  </a:custClrLst>
  <a:extLst>
    <a:ext uri="{05A4C25C-085E-4340-85A3-A5531E510DB2}">
      <thm15:themeFamily xmlns:thm15="http://schemas.microsoft.com/office/thememl/2012/main" name="PP Templae version1" id="{97AAA0F5-6462-B14F-90A6-170BE7911A06}" vid="{62EDBD65-8367-8544-8747-417E986AD3BA}"/>
    </a:ext>
  </a:extLst>
</a:theme>
</file>

<file path=ppt/theme/theme2.xml><?xml version="1.0" encoding="utf-8"?>
<a:theme xmlns:a="http://schemas.openxmlformats.org/drawingml/2006/main" name="Context&amp; Dark">
  <a:themeElements>
    <a:clrScheme name="Context&amp;">
      <a:dk1>
        <a:sysClr val="windowText" lastClr="000000"/>
      </a:dk1>
      <a:lt1>
        <a:sysClr val="window" lastClr="FFFFFF"/>
      </a:lt1>
      <a:dk2>
        <a:srgbClr val="000000"/>
      </a:dk2>
      <a:lt2>
        <a:srgbClr val="F1F5F7"/>
      </a:lt2>
      <a:accent1>
        <a:srgbClr val="5500FF"/>
      </a:accent1>
      <a:accent2>
        <a:srgbClr val="3D424B"/>
      </a:accent2>
      <a:accent3>
        <a:srgbClr val="C9D6DE"/>
      </a:accent3>
      <a:accent4>
        <a:srgbClr val="00B6FF"/>
      </a:accent4>
      <a:accent5>
        <a:srgbClr val="1E8C7F"/>
      </a:accent5>
      <a:accent6>
        <a:srgbClr val="FF922D"/>
      </a:accent6>
      <a:hlink>
        <a:srgbClr val="5500FF"/>
      </a:hlink>
      <a:folHlink>
        <a:srgbClr val="3D424B"/>
      </a:folHlink>
    </a:clrScheme>
    <a:fontScheme name="Context&amp;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 Templae version1" id="{97AAA0F5-6462-B14F-90A6-170BE7911A06}" vid="{B4DD2284-528D-1F4E-9153-2B403B26C4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5b21b4-cd4e-4ae2-85be-07ec4520102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2142E5AE21CF4EA9A42FB01B15C033" ma:contentTypeVersion="10" ma:contentTypeDescription="Create a new document." ma:contentTypeScope="" ma:versionID="c71b1911b94cb610e177fbc135d8c35e">
  <xsd:schema xmlns:xsd="http://www.w3.org/2001/XMLSchema" xmlns:xs="http://www.w3.org/2001/XMLSchema" xmlns:p="http://schemas.microsoft.com/office/2006/metadata/properties" xmlns:ns2="f25b21b4-cd4e-4ae2-85be-07ec45201023" targetNamespace="http://schemas.microsoft.com/office/2006/metadata/properties" ma:root="true" ma:fieldsID="ef12ed98360b35bbb2f0247aba74b955" ns2:_="">
    <xsd:import namespace="f25b21b4-cd4e-4ae2-85be-07ec452010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b21b4-cd4e-4ae2-85be-07ec45201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d521825-eb6c-4c4c-b4e6-c3cda5c8d2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5DF674-AAF6-4158-9170-A11C4F3E4CF2}">
  <ds:schemaRefs>
    <ds:schemaRef ds:uri="f25b21b4-cd4e-4ae2-85be-07ec452010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5F9D2AB-B0AB-4BF0-8CB9-19C2DC78CE55}">
  <ds:schemaRefs>
    <ds:schemaRef ds:uri="f25b21b4-cd4e-4ae2-85be-07ec452010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3E1BF3-4034-4705-B056-6FB86D6421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Context&amp; Light</Template>
  <Application>Microsoft Office PowerPoint</Application>
  <PresentationFormat>Widescreen</PresentationFormat>
  <Slides>33</Slides>
  <Notes>4</Notes>
  <HiddenSlides>5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Context&amp; Light</vt:lpstr>
      <vt:lpstr>Context&amp; Dark</vt:lpstr>
      <vt:lpstr>Presentation Template</vt:lpstr>
      <vt:lpstr>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</vt:lpstr>
      <vt:lpstr>Our Participants</vt:lpstr>
      <vt:lpstr>Maersk container industry: A leap into the future with loT</vt:lpstr>
      <vt:lpstr>NNE - Agent Platform &amp; Power Platform governance</vt:lpstr>
      <vt:lpstr>PowerPoint Presentation</vt:lpstr>
      <vt:lpstr>Our organization – 330 in total</vt:lpstr>
      <vt:lpstr>Our organization – 330 in total</vt:lpstr>
      <vt:lpstr>A strategic partner for Microsoft</vt:lpstr>
      <vt:lpstr>Headline in two  or more lines</vt:lpstr>
      <vt:lpstr>Headline in two  or more lines</vt:lpstr>
      <vt:lpstr>Headline in two  or more lines</vt:lpstr>
      <vt:lpstr>Headline in two  or more lines</vt:lpstr>
      <vt:lpstr>Headline in two  or more lines</vt:lpstr>
      <vt:lpstr>Headline in two  or more lines</vt:lpstr>
      <vt:lpstr>Breaker Headline in two lines</vt:lpstr>
      <vt:lpstr>Delivery model decision criteria</vt:lpstr>
      <vt:lpstr>Management &amp; extended management</vt:lpstr>
      <vt:lpstr>Three Key Take 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Johannes Klose Andersen (Context&amp;)</dc:creator>
  <cp:revision>3</cp:revision>
  <dcterms:created xsi:type="dcterms:W3CDTF">2025-10-17T12:19:24Z</dcterms:created>
  <dcterms:modified xsi:type="dcterms:W3CDTF">2025-11-10T15:02:51Z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0x010100FE2142E5AE21CF4EA9A42FB01B15C033</vt:lpwstr>
  </property>
  <property fmtid="{D5CDD505-2E9C-101B-9397-08002B2CF9AE}" pid="3" name="MediaServiceImageTags">
    <vt:lpwstr/>
  </property>
</Properties>
</file>